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3:42:20.8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2128 7757 24575,'12'-2'0,"5"-1"0,14 3 0,8 0 0,14 0 0,10 0-1550,-29 0 1,0 0 1549,1 0 0,-1 0 0,-2 0 0,0 0 209,1 0 0,0 0-209,3 0 0,1 0 0,5 0 0,1 0-799,5 0 0,0 0 799,6 0 0,1 0 0,6 0 0,2 0 0,-18 0 0,0 0 0,1 0 0,0 0 0,0 0 0,1 0 0,1 0 0,0 0 0,-1 0 0,17 0 0,-2 0 0,1 0 0,-1 0 0,1 0 0,-1 0 0,-19 0 0,0 0 0,0 0 0,0 0 0,0 0 0,-1 0 0,20 0 0,-1 0-549,-9 0 0,-2 0 549,-10 0 0,0 0 0,10 0 0,-3 0 0,8 0 293,-16 0 0,-2 0-293,8 0 113,2 0-113,-2 0 0,-5 0 0,-1 0 2179,-2 0-2179,-2 0 0,-4 0 0,-2 0 0,0 0 1307,15 0-1307,-13 0 867,10 0-867,-13-1 325,1 0-325,-2-2 0,-3-1 0,-7 1 0,-2-1 0,1 0 0,-3-1 0,-2 1 0,-2 2 0,-2-1 0,0 1 0,-2 0 0,0 1 0,-2 1 0,0 0 0,-3 0 0</inkml:trace>
  <inkml:trace contextRef="#ctx0" brushRef="#br0" timeOffset="2.93068E6">6403 7407 12236,'-8'-8'5915,"2"2"-5327,6 6 477,0 0-612,-59-60 309,40 41-757,-13-14 1,5 5-101,22 24-68,5 4 146,0 4 79,0 2 22,0 7-11,1 3-28,2 3-17,2 3-17,1 1 11,0 0 6,2 0 51,8 4-35,-1-8-178,7 0 207,-3-11 0,3-3 0,3-3-12,2-5-5,4-3-3323,4-5 3323,3-6-28,6-3-433,5-4 433,5-3-22,-24 12 0,0-1 5,2 0 0,0-1-302,3-1 0,0 0 296,2 0 1,1-1-352,1 0 0,0-1 354,2 1 1,-1 0-6,0-1 0,0 1-3,-1-1 0,-1 1-3,-1 0 0,0-1 3,-3 2 0,0 0-9,-3 1 1,1-1-54,8-3 1,-2 1-107,17-9 28,-23 13 0,-1 1-330,4-1-348,-6 4 1437,-5 4-3509,-4 4 2890,-2 2 0,-9 2 0,-2 0 0</inkml:trace>
  <inkml:trace contextRef="#ctx0" brushRef="#br0" timeOffset="2.93165E6">2478 9234 9391,'-14'19'168,"2"-4"-179,12-12-39,0-1-6,0 0 56,0-1 526,0 0 40,4 0 106,1 0 39,6-1 650,15-3-717,1 0-50,15-2-124,-11 0 1,2-1-140,23-2-564,-17 2 0,3 1 395,8-1 0,0 1-1073,-10 1 0,0 0 950,15-2 1,1 1 13,-15 1 0,-1 0 6,1 1 0,2-2-780,-1 2 1,2-1 0,-1 0 826,8 0 1,1-1-36,-6 1 0,2 0 0,-3-1-422,8 1 1,-1 0 442,1-2 0,0 1-8,2 0 0,0 1-581,1-1 0,0 0 575,0 0 1,1 1-1,-1 0 1,4-1-111,-4 1 1,4 0 0,-3 1 119,-11 0 0,-1 0 0,1 0-3,14 0 1,2-1 0,-2 1 131,-15 1 0,-2-1 0,0 1-150,1 0 0,1 0 1,0 0-109,0 0 1,0 0 0,1 0 92,0 0 0,0 0 0,0 0 28,0 0 0,0 0 0,0 1-45,1 0 1,-1-1-1,0 1 17,-1 0 1,-1 0-1,1 0-7,-1 1 0,1-1 0,-1 0 1,-1 1 1,-1-1 0,1 1-171,20-1 0,0 0 171,-1 0 1,0 0-20,-2 0 0,0 0 179,-1 0 0,-1 0-191,-1 0 1,-1 1 165,-1-1 1,-1 1-183,0-1 0,-1 0-25,-1 1 0,0-1-42,-1 0 0,0 1-59,0 0 0,-1 0-163,0-1 1,-1 2-373,-1-1 0,0 0-1395,-1-1 1,0 2 2055,4 0 0,-3 0 0,4-1 0,-4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3:39:15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1932 2908 14623,'-9'-48'903,"0"0"1,0-5 0,2 6 1665,3 8-1835,-1-16-415,2 31 844,1-3-928,1 16 420,0 3-531,0 5 1498,0 1-1617,1 11 23,0 1-11,0 14 0,0 2-12,0 8 7,-1 5-1263,-1 5 1262,-1 5 12,-4 2-18,-1 0 6,-3-1-607,-2-3 602,-1-4 0,-2-3-6,0-4 16,1-5-10,1-5 11,2-6 22,3-5 34,2-6 100,2-5-105,2-6 1142,1-5-1182,1-7 7,0-6-7,0-6 11,0-5 22,-1-29-27,1 9 2,0 13 0,1 0-8,-1-23-419,1 29 0,-1-1 410,1 1 1,0-1 5,1 1 1,-1 1 30,3-30-6,3 2-968,3 3 952,4 1-6,2 5-17,5 2-11,2 5 17,4 4-11,3 6-6,4 4 5,2 5-10,3 5 27,0 7-22,1 5-630,-1 4 624,-2 9-11,-1 6 23,0 10-6,-1 6 6,1 7-12,-1 6-16,0 6-18,-1 6 4,-17-25 0,0 0-26,-1 1 0,-2 1-28,1 1 1,-2-1-380,-1 1 1,-1-1 328,-1 1 0,0 0-179,4 28-23,-2-3-38,-5-4-102,-2-5-156,-2-4-209,-1-6-334,-2-4-757,-1-6-1209,0-2 3147,-3-4 0,3-9 0,-1-3 0</inkml:trace>
  <inkml:trace contextRef="#ctx0" brushRef="#br0" timeOffset="195">2005 2912 15196,'-17'-44'18,"1"-1"1,2 3 0,11 8 1913,40 13-1994,7 0-72,5 0-151,3 0-435,-11 6 0,1 0-28,-9 4 0,0 0-666,9-3 0,2 1 1414,-10 4 0,-3 1 0,3-1 0,-2 2 0</inkml:trace>
  <inkml:trace contextRef="#ctx0" brushRef="#br0" timeOffset="577">2818 2433 24850,'-25'-22'22,"12"8"-22,39 24 23,4 3-318,3 2 307,0 5 60,0 1-94,-3 3 5,-4 3-5,-5 2-12,-6 2-22,-5 1 28,-5 1-1300,-4-1 1322,-5-1 18,-2-2 4,-5-4-449,-2-3 466,0-4 18,1-5 10,1-4 12,1-5 22,2-2-11,0-4-11,1-3 5,1-6 1,1-4-1909,1-4 1931,1-2-934,2-3 912,0-1-1839,3 0 1799,1-1 0,9-9-16,8 0-40,1 0-22,5 6-17,-6 10-90,3 2 321,3 2-500,0 0-156,3 2-135,0 1-1433,0 1 1053,0 2-739,11-2-1430,-11 4-874,7-3 3789,-11 4 1,-13 2 0,0 1 0</inkml:trace>
  <inkml:trace contextRef="#ctx0" brushRef="#br0" timeOffset="919">3454 2323 11295,'4'-7'8066,"-1"2"-7019,-3 5 3552,0 0-4454,-23-22-122,17 17-12,-15-16 0,26 21-5,4 2-6,4 2 11,4 4-11,3 2-6,4 4-5,2 2-67,11 13-218,-10-4 207,4 11-40,-15-7-28,-6 3-50,-6 3-54,-7-3 1,-2 0 204,-3 8 50,-3-6 1,-2-1-3306,-1-9 3322,-4 2-344,6-14 417,2-4 6,1-3 22,2-3 5,1-4-10,2-3 10,0-5 12,2-4 95,2-12-134,3 5-34,3-9-23,5 8-10,1 0-12,3 0-11,3 0-923,4 1 890,3 0-661,17-7 548,-6 7-61,12-4-461,-11 10 232,0 1-169,1 0-230,0 2-257,-1 2-314,-1 0-3434,12 1 807,-13 3 510,8 0 3277,-15 2 0,-12 3 0,-3-1 1</inkml:trace>
  <inkml:trace contextRef="#ctx0" brushRef="#br0" timeOffset="1633">4279 2312 21841,'-37'-5'97,"1"0"0,2 1 0,4 5-58,7 16-22,0 2-12,4 0 871,-3 10-876,9-6-6,-1 7 278,10-2-333,8-2-12,12 3 50,3-11 7,9-8 150,6-7-140,-5-5-2873,21-8 2907,-20-1 33,19-15-305,-22 9 317,5-8 27,-15 7 35,-4 1 33,-2 0-6,-4 1 157,-3-5-39,-3 2-140,-2 1-10,-1 6 3242,-3 6-3271,1 2 415,0 1-477,0 1 12,0 1-40,0 1-6,0 3 7,0 1-12,-1 5 0,1 4-12,-2 11 1,3 7-17,1 13-22,6-7-12,3-1-27,3-12-170,12 7 125,-2-11-163,23 5-3218,-13-17 3397,13-1 29,-12-9-324,2-4 340,0-5 23,0-4 5,15-14 84,-1-6-2163,-1-1 2169,-9-1 5,-16 10 2169,-2 0-2146,-3-1 351,-2 0-295,-2 2-412,-2 2 451,-2 4 3203,-4 4-3186,-1 4-23,-2 3 85,-4 2-186,0 4-16,-3 0-17,-1 3-5,1 3 606,-1 1-612,0 4-12,0 2 7,1 11-1,2-2-11,1 17-6,6-3-5,3-1 11,5-3-22,1-10 10,3-1 7,2-2 22,3-3-3404,1-3 3398,0-3-68,10-4 63,-8-3 11,6-5-6,-9-4-6,0-4 18,-1-2 10,1-2 91,5-10-24,-7 5 24,4-7-2239,-10 9 2260,-1 0 6,-2 2 2250,-1 1-2255,-3 3 62,0 4-79,-3 2-17,0 4-51,-1 1 3393,-1 3-3432,0 6 12,-1 3-6,-3 10-6,0 6 12,-3 5-458,-1 6 418,-1 4 6,-1 3-22,-1 4-905,0 3 905,1 3-12,0 3-100,0 3-3134,1 3 2957,4-31 1,1 1-267,-1 0 0,1 0-1220,0 0 0,0 0-7899,-4 25 9696,2-10 0,3-22 0,2-11 0</inkml:trace>
  <inkml:trace contextRef="#ctx0" brushRef="#br0" timeOffset="2062">5847 2146 21954,'-33'19'20,"0"-1"1,2 0-1,8 1 974,16 9-994,3 0 0,2-1 656,5-2-667,4-2-2654,3-4 2670,4-3 12,2-3 567,0-4-567,2-2 182,0-4-166,-1-1 1,1-4 5,-1-3 6,1-3 6,-1-4 44,1-2-28,-1-2 6,-2-2 17,-2-3 3391,-2 0-3279,-2-11 11,-5 1-96,0 1-5,-4 6 79,-4 7-113,1 6-22,-6 0-11,3 5-17,-3 3-17,-1 1 0,-2 1-5,0 2-29,-9 7-27,5 1-51,-5 8-112,7-1-111,0 4-225,0 2-314,2 3-408,0 4-685,3 0-2325,2 3-4519,2-5 7981,3-4 1,1-11-1,0-5 1</inkml:trace>
  <inkml:trace contextRef="#ctx0" brushRef="#br0" timeOffset="2383">6077 2550 23537,'-44'26'63,"1"1"1,4-3 0,8-2-14,18 2-28,5-5-10,2 6-7,5-8 713,7 4-707,1-6 252,7 4-240,-1-9-1,4 0 126,2-2-125,1-1 368,-1-2-318,7-2-12,-7-1 7,4-1 10,-9-3 6,-4 0 0,0-4 28,-3 0-6,-2-1-5,-1 0 6,-3-3-29,-1 1-11,-3-2-16,-2-1-12,-4 0-17,-3-1 1,-2 1-7,-2-1-27,-2 2-17,0 0-61,-1 2-124,-1 0-213,1 2-336,1 0-548,2 2-1077,1 2-3029,4 2 5416,1 1 0,4 0 0,2 1 0</inkml:trace>
  <inkml:trace contextRef="#ctx0" brushRef="#br0" timeOffset="2883">1889 3593 14524,'-44'3'599,"0"0"1,0 0-1,-16 2 1,8-1 10,6-2-100,10 1 1122,8-2-1223,6 0-79,7-1 369,5 1-553,6-1 189,1 0-246,12 0 772,3 0-705,13-2 12,6 0 0,12-2-1057,13 0 987,-22 0 0,2 1-25,5-1 0,2 1-1532,5-2 1,1 0 1505,6 0 1,1 0-17,5 0 0,1-1-474,-19 2 1,2 1 0,0-1 455,1 0 0,1 0 0,1 0-8,1 1 1,1-1 0,1 0-5,1 1 1,1-1 0,0 1-515,2-1 0,0 0 1,1 1 513,2 0 1,0-1 0,1 1 0,1-1 0,1 1 0,0-1-2,-13 2 0,-1 0 0,1-1 0,0 1-204,2 0 0,-1-1 1,1 1-1,-1 0 206,2 0 1,0-1 0,1 1 0,-1 0 30,0 0 1,0 1 0,1-1 0,3 0-27,4 1 1,2-1 0,3 1 0,-2-1 0,-2 1-90,-1-1 0,-2 1 1,0 0-1,2 0 86,-1 0 1,1 0-1,2 0 1,-1 0 0,-1 0 7,-4 1 0,0-1 1,-1 1-1,-1-1 0,-2 1-13,-1-1 0,-3 1 0,0-1 0,1 1 2,10-1 1,2 0-1,0 1 1,-2-1 35,-8 0 1,-1 1 0,-2-1 0,-2 0-38,1 0 0,-2 0 0,1-1 4,8 1 0,2-1 0,-5 0-4,-1 0 0,-5-1 0,-2 0 0,0 0 5,-4-1 1,0 1-6,-4 0 0,0 0 0,27-3 0,-7 1 0,-6 0 953,-5 1-1004,-7 1-117,-5 2-240,-5 0 1083,-4 0-3699,-6 1 3632,-2 0 1,-7 0-1,-2 0 1</inkml:trace>
  <inkml:trace contextRef="#ctx0" brushRef="#br0" timeOffset="11341">9774 2433 15911,'0'-8'3534,"0"3"-2134,0 5-952,-40-65-1030,22 43 694,-8-15 0,0 4 336,4 25-313,-1 3-17,-1 2 244,-13 11-262,7 2-21,-9 12-18,10 2-680,2 5 658,1 5-22,2 2-6,2 4 0,4 2-33,4 1 16,5 0-11,4-2-22,3-1-39,7-2-23,5-1-22,5-3 0,6-3 11,3-3-7,5-4-15,2-4 0,3-3 16,2-5 28,1-5 40,3-3 44,0-6 23,2-4 11,-2-7 11,-1-5 23,-3-5 0,-3-2 61,-4-3 28,-5 0 6,-4 0 39,-4 1-16,-5 2 641,-3-4-613,-3 9 4,-3 0-32,-2 12-18,-2 2-67,-1 2-50,-1 2 656,-2 2-718,1 2 6,-1 2 0,-1 4 11,-2 5-6,1 2 1,0 3-23,2 2-6,2 1 6,2 1 6,3 0-6,3-1 0,3-1-6,4-2-11,4-2 23,3-2 5,2-4 6,4-3 5,1-3 1,1-2 10,0-3 1,0-3 16,-2-4 6,0-4 0,-2-4 17,-1-2-455,-2-2 471,-2-2 119,1-9-80,-8 7 7,-1-6 5,-7 10-11,-4 1-12,-2 1 12,-5 0-17,-3 2-11,-3 1-12,-1 0-16,-1 3 0,-2 1 5,0 3-27,-2 1-12,1 2-28,-7 3 6,7 0-28,-3 5-23,10 1-39,2 5 417,2 2-602,2 3-3632,2 3 3038,3 2-1167,0 3-299,4 1 2346,8 16 0,-6-22 0,6 8 0</inkml:trace>
  <inkml:trace contextRef="#ctx0" brushRef="#br0" timeOffset="11719">10455 2821 18806,'-3'3'2549,"0"-1"1164,3-2-3562,-14-66-22,14 38-73,-5-12 1,3-1-1394,13 14 1416,1-4 38,9-21-3464,-4 8 3367,-6 14 0,-1 0 13,4-18 688,-1-2-688,-3-2-16,-1-2 0,-3 1 0,-1 0-1673,-2 2 1672,-1 2 1,-2 2 11,0 5 51,-3-5-159,-2 16 141,-2 1 1,-1 19-29,1 5 2136,1 3-2158,-1 2 246,1 3-251,-2 4 2488,-5 16-2494,3 1 0,-3 16 11,2 19-2400,5-9 2383,3-14 1,1 1-40,0 21-1207,5-11 1,0 2 1136,0-11 0,0 0-806,3 14 1,0 0 701,-1-16 0,1 1-515,3 13 1,2 1-82,0-2 1,1 0 340,1-1 1,1-2-129,-1-7 0,0-3-1314,8 3-7,-1-5-2664,1-7 358,-1-7 4650,-4-6 0,-7-6 1,-5-4-1</inkml:trace>
  <inkml:trace contextRef="#ctx0" brushRef="#br0" timeOffset="12045">10966 2809 23002,'-5'-49'463,"1"1"0,0 3 0,0 9-239,-1 21-34,3-1-50,0-1-28,1-1 56,3-13-11,9-23-1820,-1 8 1677,-2 15 0,1 1 14,3-8-2837,-1-2 2837,0-2 0,-1 1 0,-2 0 17,-2 1-6,-2 3 17,-2 3 17,-1 2 111,-6-8-77,1 11 10,-6-3-5,1 13-11,0 5 1120,1 2-1148,2 4 3408,-1 3-3475,4 3-12,-1 1 1,3 7 10,0 4 6,0 22-16,1 17-489,2 5 460,0-10 1,2 1-3272,4 16 3246,-3-20 0,1 0-131,7 20-627,1 1 453,2-2-124,1-1-134,0-2-179,1-4-246,0-4-359,2-5-1087,1-5-1657,0-5-4067,-1-7 7787,-3-7 0,-8-10 0,-4-6 1</inkml:trace>
  <inkml:trace contextRef="#ctx0" brushRef="#br0" timeOffset="12402">11482 2692 17064,'0'-3'4923,"0"0"-2374,0 3-2073,-60-30-263,43 21-160,-17-7 0,6 0 32,28 8-96,3 1 11,4-5-18,18-6-4,-2 3 0,13-7 10,-6 5-10,1-1-12,0 0 23,-2 1 17,-2-1-1,-4 1 35,-4 0-7,-4 1-10,-3 1 11,-5 2 5,-3 1-5,-2 1 27,-4-1-27,-2 4-6,-3-1 0,-1 4 5,-2 2 40,-7 0 6,-1 2-23,-2 4-6,1 0 0,7 5-16,-2 0 11,-3 8-17,0 6 5,1 3-33,4 4 0,5 6-50,3-7 5,3 10-179,10 1 11,0-10-573,9 8 344,-1-13-152,3-1-1293,14 6 235,-4-7-1519,14 3-1561,-8-11 4732,11-4 0,-22-5 0,0-2 0</inkml:trace>
  <inkml:trace contextRef="#ctx0" brushRef="#br0" timeOffset="12852">12387 2523 11670,'2'-5'6576,"0"1"-123,-2 4-6280,-70-39-2506,39 34 2375,-12-12 0,0 4 20,15 28 459,2 2-498,3 3-1378,5 7 0,2 5 1360,0 18-11,3-14 1,3-2-97,13 11 57,14-2 17,3-12 336,13 6-347,-1-15-12,6-3-5,6-3 3,-10-8 0,2-1-3,20 0-9,-8-3 1,1-5-17,-10-5 0,-1-3 50,1 1 0,-1-2 14,-2-3 0,-3-3 17,12-11 6,-2-3-243,-15 4 1,-1-1 236,13-18 8,-16 14 1,-1-2 2,4-18 17,-2-5-6,-13 26 1,-1-1 596,0 0 1,-1-2-592,-1 0 0,0 0 8,-1 0 1,0 1 19,-2-1 0,0 1 78,1-28-123,-4 23 0,-3-2 208,-3 3 0,-3 0-806,2 2 0,-2 2 817,-14-21-23,4 24 430,1 5-457,0 5-35,2 5-55,3 4 1114,1 4-1165,3 3-22,1 4 5,1 6-5,0 5 5,-4 25 12,3 20-320,-1 5 286,6-25 0,2-2 1580,3 22-1613,6 4-4,-4-29 1,1 0-224,0 2 0,1-1 156,1 0 1,0 0-46,0 0 1,1 0-303,4 10 1,1 0 122,-5-11 0,0-1-598,2 9 0,0-2-155,2 10-409,-3-3-960,-2-3-1930,-2-5 4670,0 1 0,-4-19 0,-1-2 1</inkml:trace>
  <inkml:trace contextRef="#ctx0" brushRef="#br0" timeOffset="13202">12934 2678 20050,'-4'-5'3204,"0"1"-2521,4 4 504,0 0-1176,-14-60-5,29 36-6,-15-11 0,3 3-28,34 18-34,15 2-696,-8 4 691,17-2-6,-16 4-16,0-1-3144,-3 1 3172,-4-2-12,-3 0-165,-5 1 199,-4-1-37,-5 0 70,-2 0 474,-4 1-451,-2 1 3285,-3 1-3240,-4 1 322,0 0-295,-4 2 112,0 0 1228,-1 0-1362,-4 8-11,2 0-6,-4 7-16,2 0-6,0 3-17,2 2-11,0 3 0,4 0 0,2 2-39,5 0-40,3 1-77,3-2-567,10 12 56,-4-9-1144,6 8 456,-8-11-1222,-3-1 2577,2 1 0,-9-12 0,-2 0 0</inkml:trace>
  <inkml:trace contextRef="#ctx0" brushRef="#br0" timeOffset="13392">13672 2212 23965,'-41'22'-3305,"12"-5"-151,44 21-5035,0-15 8491,0-3 0,-7-10 0,-3-4 0</inkml:trace>
  <inkml:trace contextRef="#ctx0" brushRef="#br0" timeOffset="13803">14154 2372 24832,'-44'3'60,"0"0"0,3 0 0,8 3-32,14 12-6,1 2-28,2 1 23,4 2-17,4 1-5,4 1 5,3-1 16,5 1-21,3-2-1,7 0 6,5-2 11,3-1-22,3-1-11,3-2-6,2-2 292,1-1-303,16-3 33,-13-4 12,11-3 108,-17-8-91,-3-3-1,-1-4 12,-4-3 54,-2-1-43,-4-3 11,-3-2 11,-5-2-5,-3-2-12,-5-2 1,-3-1-7,-4-2 18,-4 0-12,-2 1 6,-2 4-129,-1 2 145,-1 4 7,0 3-6,0 5 5,-1 2-33,1 4-6,-7 2-39,7 4-6,-5 1-10,10 4-7,2 3-27,1 3-29,3 1-201,2 13 34,4-5 235,5 9-427,4-7-161,8 0-174,2 1-224,5-1-286,4 0-581,2-2-1958,4 0-227,1-3-2863,-2-3 6449,-4-4 1,-14-6 0,-4-3 0</inkml:trace>
  <inkml:trace contextRef="#ctx0" brushRef="#br0" timeOffset="14134">14558 2613 22116,'6'-47'694,"0"0"1,0 4 0,-2 8-213,-4 17-73,1 4-79,-1 2 407,0 3-547,0 2 113,0 3-242,0 1 16,0 3-77,2 7 273,1 3-267,5 8-12,0 2 12,3 4-12,0 2 6,1 3-410,-1 1 398,-2 0 1,0-1 0,-1-2 5,-1-2-16,0-3 28,-3-4-1,0-3 1,-2-6 11,0-2-1,0-5 412,0 0-389,0-3-16,3-3 5,1-2-12,5-6 7,3-2 5,5-3 0,1-2-3381,4-1 3387,0 0-1103,3 0 1097,-1 2 0,1 2-23,0 2 18,-1 2-12,0 4 0,-1 3 0,-1 2-5,1 2-6,-3 3-11,2 3-1,-2 4-21,-1 3-46,-2 3-94,-2 3-118,-2 4-323,-3 0-125,-3 4-449,-3 1-878,-4 2 2066,-3 4 0,1-16 0,-3-1 0</inkml:trace>
  <inkml:trace contextRef="#ctx0" brushRef="#br0" timeOffset="14786">16782 2417 14172,'11'-43'612,"1"0"0,-1 3 0,-4 9 1135,-8 20-1567,-3 3 1438,-3 3-1534,-5 1-28,-4 2 0,-5 4 0,-3 3-23,-5 6-1018,-2 5 1002,-1 4-17,0 4 1999,0 4-1982,4 2 721,3 2-721,6 0-11,6 1-1,7-1-5,7-2 1907,9-3-1913,7-1-2849,10-4 2855,7-4-5,5-3-538,5-5 537,4-3-309,1-4 321,0-3 22,-4-3 5,-3-3 1,-6-5 5,-5-1 23,-6-3 11,-4-1 6,-6-2 16,-4-3-17,-5-1-10,-3-2 816,-3-2-805,-5-3-46,-2-1-5,-5 0-5,0-1-227,-2 2 238,1 2-1583,-1 3 1571,-1 2-924,-1 6 907,-2 3 1,-2 4-6,-4 6-6,-2 1 512,-2 5-523,-1 3 1734,-1 6-1773,3 3-56,2 4-756,5 2 542,6 3 1245,5 16-3731,18 7-660,6 1 3472,19 1 0,-17-30 0,1-2 0</inkml:trace>
  <inkml:trace contextRef="#ctx0" brushRef="#br0" timeOffset="15161">17673 2206 20526,'0'-7'2605,"0"2"-1877,0 5 733,0 0-1359,-61-43-1895,37 38 1821,-13-14 0,2 6 454,15 31-459,1 9 5,-1 7-384,5-2 0,0 3 395,-6 24-22,6-16 0,2 1-17,4-8 0,2 0-532,-1 1 0,2 3 515,0 22 0,2 1-124,1-14 0,1 0 96,2-6 0,1 3 1,1-4-1186,1 6 1,2-2 1035,1 0 1,1 2-197,-1-4 0,1 3 0,-2-2-584,0 8 1,-1-1 715,0-7 1,-1 2 0,-2-4-130,-4 3 0,-4-3 148,1-2 0,-3 0-5,-3-5 1,-2-1 222,1-4 0,-2-2 10,-15 19 84,0-12 61,2-12 45,2-10 2217,-6-15-1522,6-25-33,0-30-671,17 26 1,3-2 558,1-7 1,3 0-584,0 6 0,2 0-15,0-2 1,0 0-910,2-2 1,1 1 897,1-1 1,1 1-18,1 2 1,2 0 145,1 2 1,1 0-143,12-24-823,3 4 756,2 7-18,1 5-783,3 4 722,3 3-73,5 3 738,3 1-1124,4 1-310,4 1-1486,-13 7 1,1 1-6417,16-9 8515,-20 11 0,-4 2 1,-8 4-1,-10 4 1</inkml:trace>
  <inkml:trace contextRef="#ctx0" brushRef="#br0" timeOffset="16452">19731 2769 13467,'14'-56'961,"-1"1"1,-1 4 0,-2 6 2041,-4 5-2471,-4 2-106,-2 5-2260,-5 3 2080,-5 3-44,-6 5 838,-5 5-917,-5 4-27,-6 5-12,-4 4 672,-6 4-689,-3 5-11,-2 3-2027,-1 7 2005,1 3-23,3 3 1927,3 3-1927,5 4-11,6 1-11,-1 17 0,14-10-276,1 12 275,13-17-11,10-1 479,5-2-484,9-3-11,8-3 11,7-4-11,-5-10 0,3-3-717,5-3 0,0-3 733,1-1 1,0-2-196,0-4 1,-3-2 206,12-14 22,-1-4-5,-6-5 5,-4-3-145,-16 7 1,-1-4 141,-3-5 1,-2-1-1,0 0 1,-2-1-4,-3-2 1,-2 2 1182,1-20-1183,-1-1 6,-2 2 6,0 3 11,-1 4 11,-2 6 6,-3 5 1619,0 6-1619,-2 6-6,-3 7-17,-2 6 1221,-3 6-1232,0 5 725,-2 3-725,-1 5 1415,-2 5-1426,0 8 11,-1 6-16,-1 7 5,1 7-168,6-7 1,0 3 167,1 6 0,2 0-517,-1 1 1,1 1 505,2 0 0,2-1-6,0 20-16,2-1-24,2-1-1244,3-3 1189,5-3-34,4-5-2591,5-5 2490,5-4-89,6-6-412,5-4 250,5-7-29,3-6-10,4-7 43,1-4 158,-13-9 0,-1-2 163,20-5 131,-21 0 0,-1-2 25,10-10 39,-6-5 40,-4-1 11,-5-3 44,-3-2 23,-4 0 51,-5 0 283,-3 3-211,-4 2 57,-4 5 798,-3 4-793,-5 3 3125,-10 2-3203,-1 6-23,-9 1-11,4 7 921,-2 2-994,0 2-23,-1 3-44,1 4-34,0 1-5,2 5-6,0 1-6,3 3 1,2 2-12,2 3-5,3 1-6,3 0 5,2 2 1,3-1-6,3 0 0,3-2 5,4-2 1,4-2 5,2-3 0,1-4 560,1-2-554,0-5 5,-1-3 6,0-3 17,0-4 45,6-11-46,-7-1 18,6-8-17,-9 4-12,0-2 12,-2-1-6,-2 0-5,0 0 11,-2 0-17,-1 2 12,-1 2 38,-1 5 6,-1 3 11,0 5-28,0 2-22,-1 3-50,0 1 10,0 8 12,0 0 17,0 10-23,0 1 0,0 5-5,0 2-1,0 3-10,0 1 10,0 0 1,3 1-29,1-2 18,6-1 5,2-3 0,5-1 0,3-5 5,3-3-5,3-4-5,3-5-761,2-3 761,3-6-3139,2-5 3138,3-6 28,2-5-172,0-2 150,0-4-8,-13 5 0,-1-2 8,12-15 5,-15 12 1,-1-1-585,5-17 591,-2-3-1,-2-5 0,-1-3-1561,-3-4 1561,-1 0-11,-1 0 726,-2 3-720,-3 1-472,-3 6 516,-3 3 451,-4 7-199,-5-4-173,-3 16-6,-3 0-22,0 16 2264,0 4-2314,-2 3 1851,0 4-1885,-3 6 11,-3 7-11,-4 7 5,-2 7-5,-1 5-8,0 6-3,1 3-6,2 3-6,4 3 29,4 2-35,4 3-30,5-14 0,2 1-25,5 20-3,-1-20 0,2-2-115,9 14-50,5-4-78,3-1-40,4-5-102,3-2-155,2-4-174,1-4-168,0-2-2638,14 1-1424,-12-11 5014,12 0 0,-30-15 0,-2-2 0</inkml:trace>
  <inkml:trace contextRef="#ctx0" brushRef="#br0" timeOffset="16952">20955 2378 21097,'60'1'16,"0"0"1,-3 0 0,-3 0-700,-19 1 0,-2 0 644,2 0 0,0 0-586,0 0 0,-1 0 577,0-1 0,0 0-2,-2 0 0,1 0-79,28 0-6,-4 0-16,-4-1 11,-6-2 56,-6-1 583,-4-2-549,-5-1 16,-5-2 34,-3-1 34,-6-1 11,-3-2 16,-5-1 7,-5-1 16,-3-1 22,-3 0 12,-4 1 618,-2 1-584,-5 2 32,-4 3 74,-3 3 50,-4 2 34,-3 3 17,-5 5-46,-1 1-50,-3 6 655,-1 2-762,0 3-38,2 1-34,2 2-34,5 1-27,4 1-6,5 1-6,6-1-11,6 1 11,3 1-5,8-1-1,4 0 6,8-2 6,5-2 22,4-4 79,18-3-23,-10-6 0,10-4 23,-15-7 648,-1-5-637,-1-5 27,-1-3 18,-2-1 16,-2-3 6,-2 0 6,-3-2-23,-3 1 18,-2-1 16,-3 2-1,-3 1 236,-2-2-240,-3 7-7,0 1-33,-1 9-56,0 3-45,-1 2-33,0 0-12,-1 2 1,0 3-6,-2 4-6,-1 4 0,-2 5 6,2 3-6,0 4 0,3 2-5,0 5-29,3 1-1813,3 3 1685,3 1-1014,10 22-443,-5-12-5634,4 15-2291,-9-23 8832,-3-6 1,-2-15-1,-2-8 1</inkml:trace>
  <inkml:trace contextRef="#ctx0" brushRef="#br0" timeOffset="23277">7941 4840 17372,'-3'7'1300,"0"-2"-656,3-5 4100,0 0-4576,4-7-73,0-1-22,4-9-17,1-2-22,4-3 11,2-3 5,2-3 34,9-18-616,-7 9 571,5-15 0,-9 13-16,-2-4 5,-1-2-12,-1-2 7,-3-1-6,0 0-1,-4-1-21,0 0 5,-3 1 11,-1 3 0,0 3 23,-2 4 44,-6-7-39,0 14 29,-5-3-29,1 16 6,2 6-17,-2 2-12,2 5-16,0 2-5,0 2-6,0 3-12,-1 4 23,-2 6 11,-2 7 1,-1 7-24,-2 6 24,1 8-1524,2 4 1523,1 5 11,3 5-22,4 4-5,3 2-6,2 1 5,6 2 0,2-2 1,6-3-12,2-3 0,5-5 0,0-4 1,3-6-1,-1-3-6,0-6 12,0-4 149,-1-4-144,0-5-5,1-4 17,-1-4 5,2-5 6,0-2 11,2-6-12,1-3 1,3-6 6,0-6 10,2-3-10,0-4 10,-1-3 29,9-18-22,-12 9-141,3-13 129,-13 15-11,-4-1 22,-2 1 23,-2 1 5,-4 4 455,-1-4-432,-5 13-6,-1 0-6,-4 13-38,0 2-12,-1 3-23,1 1-10,0 1 10,1 1 1732,-1 1-1743,1 3 0,-1 2 6,1 3-5,0 4 5,-1 3 0,0 3 0,1 4 0,-1 3 0,1 2 11,1 2-17,1-1 6,2 0-5,0 0 10,2-1-10,4 0-6,1-1 5,5-2-16,1-2 16,4-2 0,1-1 6,4-3 6,1-3-12,3-3 12,2-3 0,1-2-18,3-3 35,0-2-238,1-6 232,0-2 17,-1-6-455,1-3 438,1-4 5,0-2 1,0-4-454,-1-3 453,-2-3 6,-2-4-9,-9 6 1,-1-2-3,8-21-12,-10 17 1,-1-2 5,4-18 1,-3-3-1729,-2 1 1739,-4 1-5,-3 2 0,-4 2-6,-3 3 0,-4 4 45,-4 4-17,-4 5 12,-1 5 338,-1 5-361,1 6 34,0 5-6,2 3-6,2 5 384,1 2-434,3 4 2111,1 3-2122,2 5 22,-1 6-11,-2 7 6,-2 7 16,0 8-11,0 5-1073,0 7 1073,0 4 1,3 4-18,0 4-5,3 1-6,1 4-28,3-1-5,2 1-23,5-2-28,3-4-56,3-3-72,4-5-79,2-4-95,2-4-175,-5-15 1,1 0-296,11 10-359,8 7-695,-11-19-1602,-3-5 3529,1-2 0,-12-9 0,-1-2 0</inkml:trace>
  <inkml:trace contextRef="#ctx0" brushRef="#br0" timeOffset="23450">8925 4552 16923,'42'-44'-544,"1"1"1,-10 5 0,1 7-404,7 17 1,0 6-3871,19-6-3766,-6 2 8583,-9 2 0,-21 5 0,-11 2 0</inkml:trace>
  <inkml:trace contextRef="#ctx0" brushRef="#br0" timeOffset="24679">10645 4699 11591,'3'-8'1481,"8"-25"1,1-6-1279,-5 8 12,5-10 1,-2-1 142,-8 13 1422,-1 3-1517,-4 2-50,-2 3-17,-3 3-28,-4 4-580,-1 2 530,-2 2 532,-2 3-588,-2 2 1688,-13 3-1728,8 4-5,-10 4-6,12 4 6,-1 5-6,1 5-5,1 3 16,-7 18-22,8-8 2722,-5 11-2728,12-12 1,2-1-1,5-1 1648,2 0-1665,9 9 6,3-9 394,8 5-410,13-7 10,9-5 23,2-5 23,3-9-12,-10-9 11,1-6 1,13-15-3399,-10 0 3399,9-12 16,-16 6-2201,5-18 2235,-11 10-1505,1-14 1510,-16 13-150,-4-1 162,-4 2 1405,-3 0-1322,-7-3-100,-1 13-17,-4-2 17,2 16 1915,1 3-1954,1 4 305,1 2-351,1 1 84,0 1-66,2 3 3296,0 2-3285,0 4-6,-1 3-5,1 2-6,-2 4 5,1 3-5,0 3 6,-1 15 293,4-8-299,0 23 28,6-12-22,2 0-12,4-6-5,8-4-3387,-2-10 3398,6 5-477,6-8 477,-5-6 0,10 0 16,-6-8-16,1-2 0,3-3 12,1-4-2132,-1-2 2115,1-4-304,8-9 326,-10 2 28,4-5-39,-14 4 5,-3-1 1961,-4-1-1977,-3-3 16,-3 1 0,-2-2 439,-4-11-433,-3 9 2855,-2-8-2850,-2 11 0,-1 0 6,0 2 0,0 0 0,1 1 764,1 1-753,2 2-6,3 1-10,0 3-23,2 0 11,2 4 0,1 0-11,8 0 6,1 3-6,6-2-6,-1 5 23,3 0-17,1 2 318,1 0-312,11 4-23,2 6 6,0 1 17,-4 5-12,-10 1 0,-2 2 12,-1 3-17,-3 3 16,1 14-10,-6 3 10,-1 0-5,-6-5 6,-2-5-6,-1-8 0,1 6 0,3-4-6,1-7 12,3 5-6,2-10-6,2-1 6,3-1 0,3-3 0,17 0 0,-6-4-540,13-1 534,-10-5 18,15-4-12,-12-1 11,8-5-11,-16 1 11,4-8-11,-9 3 6,1-6 5,-10 4 0,-3-1-5,-2-3 5,-3 0-6,-2-2 1,-2-1 16,-1-1-5,-2 0 0,-3-1 551,-2 1-528,-5-9-7,4 10 1,-3-4 44,4 6-39,2 9 6,1-2 17,2 6-40,2 4 1,0 0-7,3-1-4,1 2-18,5-1 12,2 0 5,5 1-22,2 0 22,2 0-11,3 2 0,1 0 5,1 2 1,0 0 5,2 4-971,-2 1 960,1 4-68,7 9 57,-7-2 0,4 7 0,-11-3-3039,-2 1 3056,-2 4-12,-1 2-129,0 15 113,-5-9-96,5 24-363,-3-12-146,3 1-492,2-6-1766,1-12 2885,5 2 0,-10-13 0,1-2 0</inkml:trace>
  <inkml:trace contextRef="#ctx0" brushRef="#br0" timeOffset="24934">12799 4373 22615,'-4'0'1042,"0"0"-348,4 0-1007,70-45-4544,-32 30 4465,10-11 0,2 3-779,1 16-2393,3 1 237,1 3 3327,5 2 0,-29 1 0,-2 0 0</inkml:trace>
  <inkml:trace contextRef="#ctx0" brushRef="#br0" timeOffset="25110">13010 4689 18322,'-4'3'3405,"0"-1"719,4-2-4427,23-8-263,-1 1-767,12-2 1,4-1-4304,16-4 5636,-11 4 0,-3 1 0,-6 1 0,-2 1 0</inkml:trace>
  <inkml:trace contextRef="#ctx0" brushRef="#br0" timeOffset="26502">14672 4111 14936,'0'-5'2268,"0"1"-4136,0 4 2092,-65-54 0,34 41 426,-11-16 0,0 4-459,9 27-18,-1 2 928,-11 11-922,1 5-72,-6 11-68,16-4-17,8 0-5,14-8-6,2 1-5,5-2 0,2-1-12,3 1 12,5-2-1141,3 1 1158,8-2-676,4-1 681,7-1-425,4-3 414,5-1-1,2-2-10,3-1 11,-1-2 1104,0-2-1077,9 0-32,-15-2 846,4 0-847,-16 0 616,-7 1-627,-5 0 3375,-7 0-3364,-3 0 63,0 1 43,-2 4 57,-9 4-90,-1 2-23,-8 5 1,1-3-12,-3 4-22,-2 0 17,-2 3 6,-14 11-3432,9-7 3381,-9 8 11,2 1-137,3-1 121,1 1-6,11-7-1,14-10-4,5-3 4,3-1 12,4-1 23,12 0-6,2-2-17,11-1 0,-1-5 28,5-1-34,2 0 6,3 0 6,0-1-18,-1 2 18,-5 0 120,-4 2-149,-2 2 29,-10 4 22,-4 1 33,-14 8-10,-5-5-6,-9 7 27,-3-5-21,-2 1 5,-4 1 73,-12 10-79,10-8-11,-6 9-5,16-12-45,5 1 22,3-1 3392,5-1-3392,4 5-22,4-7-11,4 3-3415,5-8 3330,4-2-1572,6-2 1001,4-2-6069,25-2-2041,-12-2 8788,11-2 0,-32 1 0,-8-1 0</inkml:trace>
  <inkml:trace contextRef="#ctx0" brushRef="#br0" timeOffset="27218">15716 4737 12082,'10'-52'836,"0"1"1,-1 3 0,-1 6 11,1 0-338,-1 5 1338,-3 7-1512,-2 5-40,-1 4 1051,-2 6-1116,0 4 2305,0 3-2435,0 4 2963,0 2-3120,-2 3 34,1 3 16,-2 5 94,0 7-77,-2 6-5,-2 24-18,1-5-2751,-3 17 2685,3-12-85,0 1-771,0 4 346,2 3-426,2 2-1798,0 2-1147,3-1-4812,3-7 8771,1-9 0,-2-20 0,0-9 0</inkml:trace>
  <inkml:trace contextRef="#ctx0" brushRef="#br0" timeOffset="27429">16280 5002 19697,'0'-4'2918,"0"0"-515,0 4-2442,-16-12-29,9 16-77,-11-6-141,13 21-246,3 2-403,0 2-897,1 1-2593,1-1 4425,3 4 0,-2-14 0,2 0 0</inkml:trace>
  <inkml:trace contextRef="#ctx0" brushRef="#br0" timeOffset="28009">16971 4735 20397,'0'-3'2140,"0"0"341,0 3-2448,-3-26-5,1 20-44,-1-20 44,3 26 549,-1 0-403,-1 0 117,-1 0-213,0-1-11,-2-2 17,1-2-22,-2-3 16,0-1 1,0-2-1,2-4-33,0-1 11,3-4-11,1-2 0,4-2-17,2 0 0,4 0-6,3 0-5,2 2 22,2 2-33,2 3 5,1 3 0,1 3 0,1 1 0,2 3-11,2 2-5,0 2-29,0 1 23,1 3 11,-1 4-17,0 3 12,-1 6-18,-1 3-1401,-2 6 1396,-3 2-830,-4 7 819,-4 3-387,-6 5 364,-8 4-33,-9 5-867,-11 6 900,8-26 1,-3 0-6,-2 2 0,-1 0 2,-3 1 1,-1-1-36,-2 0 1,0-1 65,-1-1 1,0 0 22,1-4 0,1 0 13,1-3 1,0-2 42,-16 10 11,7-8 703,6-8-675,7-6 28,5-4 364,4-2-341,3-3-18,4-4-38,3-3 968,1-4-997,4-3 1497,3-2-1508,4-1-11,4-1 17,14-8-34,-5 9-620,11-5 614,-8 12-16,0 2 11,1 2-5,0 3-12,0 2 0,2 2-22,0 2-23,-1 4-137,1 4 3,-3 4-106,0 2-152,-3 3-230,-1 1-346,-2 1-622,0 0-1742,0 0 3394,2 0 0,-9-9 0,-2-2 0</inkml:trace>
  <inkml:trace contextRef="#ctx0" brushRef="#br0" timeOffset="28209">17841 5011 26715,'3'-21'11,"-1"10"-33,-5 31-40,-1 4-55,0 3-79,-2 1-146,2 2-223,-1 1-366,1 0-653,0 0-1951,1 0 2828,-1 5 1,2-18-1,0-1 1</inkml:trace>
  <inkml:trace contextRef="#ctx0" brushRef="#br0" timeOffset="28961">18623 4653 16800,'14'-47'439,"0"0"0,-1 3 0,0 8-142,1 14-51,2 0 2232,14-8-2243,5 1-2674,3 1 2495,0 7-6,-10 10 982,1 2-1004,0 5 1061,-1 1-1089,0 4 0,-1 3-2274,0 4 2257,-3 6 878,1 3-889,-3 5-743,-2 3 732,-4 4-12,-3 1-5,-4 3-5,-5-1 21,-4 2-1571,-7-2 1577,-5 1 1389,-21 12-1349,4-12 30,-5-4 1,-2-2-4,0-1-8,7-8 1,2-2 58,2-4 28,4-3 56,2-4 28,4-2 1393,0-6-1392,6-1-1,-1-5 894,7-2-922,1-1 3250,1-2-3295,1 0-17,3-1-50,0 1 0,5 1-11,1 0 385,8-1-408,-1 4 12,13-1-34,-9 8 6,8 0 5,-7 5-3403,3 2 3403,2 5-1632,1 3 1615,2 4-156,13 13 145,-10-3-392,7 9 370,-16-9-56,-3 1 11,-4 0 2305,-5-1-2333,-5-1 17,-6 0-17,-6-1-17,-6-2-212,-21 7-231,-12-5-381,-4-1 135,-3-9-515,14-9-1053,2-3 2386,-4-3 0,20 0 0,1-1 0</inkml:trace>
  <inkml:trace contextRef="#ctx0" brushRef="#br0" timeOffset="29651">19731 4313 17680,'-4'0'2297,"1"0"1036,3 0-3227,71-63-1146,-41 44 1045,14-16 1,-1 3 349,-12 27-344,0 0 196,-1 3-196,-1 0-11,-1 2-3218,-2 0 3201,-3 2 356,-2 2-384,-3 3-6,-3 2-16,-2 2 22,-4 3 12,-2 2 16,-3 1 17,-3 1 0,-6 10 11,-1-5-16,-7 7 21,0-8 1,-3-1-6,0 1 29,-1-1 3363,2-1-3386,-1-2-1,1-1 7,-4 5-12,6-8 0,-2 3-11,8-7 6,1 0 5,2-2-5,0 0-1,3-3 1,1 0 16,0 2-5,1-2 11,1 4 0,3-3 22,1 2-10,2 0-12,1 2 5,1-3-27,1 1 11,1-1 11,-1 0-6,0-2 17,-1-1 34,2 1-39,-4-3 5,2 1-34,-6-2-10,-1 0-6,-1 0 5,-1 1 12,0 0 16,-2 3 6,-2 1 6,-2 3-12,-3 1-5,-2 2-6,-2 1-28,-1 2 17,2 0-11,1 0 5,3 1 12,3-2-12,2 1 18,2-1-1,4-1 11,2 0 1,4-1-1,4 1 6,2-1-22,4 1 5,1 1 6,2 2-17,1 0 11,-1 3-6,1 0-5,-2 2 0,-3 0 12,-2 0-24,0 9-3380,-7-8 3381,-1 6 17,-7-10-6,-1 0-11,-2-1-6,-2-2-11,-3 0-6,-2-2-33,-1-2 3313,-3-1-4181,-12 0-4104,2-6-3726,-9 0 8765,10-4 0,10 0 0,4 0 0</inkml:trace>
  <inkml:trace contextRef="#ctx0" brushRef="#br0" timeOffset="30277">21041 4693 24385,'-20'-34'-2333,"0"0"1,-10-17 916,40 64 1,-4-7 0,0 2 0</inkml:trace>
  <inkml:trace contextRef="#ctx0" brushRef="#br0" timeOffset="30466">21041 5249 24121,'13'48'-391,"1"1"1,-1-4 0,-5-6-797,-12-11-2040,-4 4-5847,-4-2 8844,-2-4 0,7-11 0,1-7 0</inkml:trace>
  <inkml:trace contextRef="#ctx0" brushRef="#br0" timeOffset="32634">4181 6182 12641,'-6'0'6570,"1"0"-3579,5 0-2874,-9-16-362,18 9 393,-2-11-4398,24 13 4322,5 2-50,7 0 9,7 1-41,6 1-31,7-1-575,-29 1 0,2 0 542,1-1 0,0 1 27,4-1 1,0 1-215,0-1 0,1 0 148,1 0 0,2-1-51,-2 0 0,2 0 0,-2 0 717,8-1 1,-1 0-663,-6 0 1,1 0-1,-2 0-445,2 0 0,-3-1 398,0 0 1,-1 0 31,-3 0 0,0 0 322,-3-1 1,-1 1-448,26-5 48,-10 0 436,-8 1-281,-9 1 91,-8 0-1477,-10 0 1469,-7 0 1329,-4 0-1366,-7-1 707,-4 1-706,-7-3-2091,-4 1 2178,-5-1 68,-3 0 2252,-4 0-2119,-2 0-1619,-16-7 1742,9 3-51,-10-3-612,15 4 553,3 0 1553,2 2-1553,3 0-19,4 1-19,5 2 2718,4 1-2638,3 1 992,5 2-1347,1 1 703,4 3-729,7 3 54,2 0-19,8 4 22,4 1 2,4 3-11,5 2-6,4 3-64,15 12-952,-12-4 930,8 8-42,-19-8-64,-4 2-100,-5 0-149,-3 1-229,-5 2-380,-4 0-1142,-3 2 2186,-6 5 1,3-16 0,-3-1-1</inkml:trace>
  <inkml:trace contextRef="#ctx0" brushRef="#br0" timeOffset="33454">6680 6562 17195,'-3'-51'750,"-1"0"1,2 4 0,-1 6-133,1 8-62,0 3 827,0 4-996,-1 4-67,0 4 269,0 3-445,0 4 158,-1 3-256,1 3 457,0 3-536,0 2-12,-1 4 23,0 6 16,-3 9 6,0 8-6,-2 7-897,0 6 886,1 4-50,2 4-39,2 1-46,2 2-66,1-1-40,4-1-44,0-1-40,4-3-16,1-1-423,3 8 321,-4-5 281,0-3 22,-5-12 23,-3-16 56,-1-4 83,0-4 12,-2-4 862,1-3-941,-2-2 44,-1-3-133,-1-3 22,-1-4 45,-1-4-3341,0-2 3408,0-4-602,-3-19 675,4 5 28,-2-16 44,4 9 24,1-3 21,0-3 23,0 0 23,1-2 21,1 0 24,0 0-7,0 3-10,1 1-23,0 2-45,1 3-27,1 3-52,0 2-27,2 4-22,2 3-131,3 4 92,3 2-12,4 3 0,4 2-6,4 2-11,5 3 0,3 1 1,3 4-12,1 3-12,0 2-338,-2 5 300,-1 4 2743,8 13-2782,-13 1-1,4 9 6,-16-5 724,-5 2-668,-4 0 204,-3 2-148,-7-2 11,-3-1-5,-6-3-6,-3 0 5,-1-3-5,-2-2 530,0-1-530,-1-2-528,2-2 472,1-2 160,2-2-277,2-2-96,3-1-258,1-2-682,4-1-2057,2-2 3394,2 0 0,1 0 0,1 0 0</inkml:trace>
  <inkml:trace contextRef="#ctx0" brushRef="#br0" timeOffset="33825">7194 6177 21838,'-19'33'196,"4"-3"-180,14-13-62,4 1-4,1 0 9,3 1 1,3-2 14,1 0-26,1-3-5,1 1 11,1-2 19,0-1 16,1-2 10,-1-1 27,0-2 36,0-3 50,-1-2 22,-1-1 24,0-2 4,-1-3 1,2-2 5,-1-6 11,2 0 23,0-5 10,-1 0 12,0-2-5,-2-2-18,-3-1-27,-1-1-28,-2-1-29,-3-1-16,-1 0-17,-2 0-17,-1 3-16,-2 2-46,-2 4-10,0 3-51,0 4-68,0 2-133,1 3-107,2 1-151,1 2-258,1 4-264,0 2-598,1 4-1275,2 4 2914,2 4 0,-2-8 0,2 1 0</inkml:trace>
  <inkml:trace contextRef="#ctx0" brushRef="#br0" timeOffset="34118">7907 6121 17990,'1'-5'2675,"0"1"1190,-1 4-3776,-36-52-128,24 42 36,-26-39-13,34 55 58,3 1-37,0 3 1,3 2 16,2 2-51,5 3 41,4 1-7,5 3-3,2 2-36,5 0 17,1 3-1220,3-1 1230,1 1-5,-1-1-12,-2-1-16,-2 0-10,-6-1-121,-1 10 42,-10-9-29,-2 7-64,-11-10-75,-5-1-184,-6-1-242,-5-1-341,-5 0-784,-4-2-2051,-3-1 3899,-7-2 0,19-6 0,1-2 0</inkml:trace>
  <inkml:trace contextRef="#ctx0" brushRef="#br0" timeOffset="34318">7919 5998 18461,'0'-4'2719,"0"1"-740,0 3-1846,-62 40-5662,36-15 5558,-12 4 0,1 2 1,16 7 1182,1 2-1476,-1 19-51,8-15-261,0 13-1857,9-19 301,3-2 1745,10 18 1,-7-31-1,7 10 1</inkml:trace>
  <inkml:trace contextRef="#ctx0" brushRef="#br0" timeOffset="34718">8416 5857 21438,'6'-39'457,"1"-1"1,-1 3-1,-2 10 444,-4 25-795,0 0 174,0 11-84,4 28-140,0-1-23,5 22-2397,0-14 2403,3 4-17,0 4 12,0 3-2243,-1 1 2220,-1 1 0,-4-2-182,-2-4 182,-2 12-6,-2-20-5,-1 8 6,0-24 0,-1-5-1,0-5-5,1-5 1924,0-4-1469,3-7 3110,4-12-3498,2-4 356,7-11-277,9-13-73,-2 6 11,10-12 0,-5 12-6,3 0 1,2 1-18,2 1-203,-9 11 1,1 0 181,12-6-943,10-4 920,-19 17-11,-2 4-6,-1 5-6,-2 2 6,2 4-17,-1 4-5,0 7-28,0 4-377,8 20 63,-12-7-373,-8-1 0,-2 2-1596,-4 7-798,-5 15 3131,-10-9 0,3-21 0,-3 0 0</inkml:trace>
  <inkml:trace contextRef="#ctx0" brushRef="#br0" timeOffset="35475">4298 7956 22546,'-5'0'1524,"2"0"-6244,3 0 4726,72-9 33,-23 6 319,7-2 0,3 0-360,-19 3 1,-1 1-487,4 0 1,1-1 473,1 1 0,1-1 0,1 1 1,1-1-363,-3-1 0,2 0 0,-2 0 262,5 0 1,1-1 20,-9 1 0,2-1 0,-3 0-45,-2-1 1,-2 1-7,-3 0 1,-1-1-165,24-3 7,-10 0-11,-3-3 306,-19 3-24,-4-3 1452,-17 4-1569,-7-1 464,-6-2-388,-9 2-89,-8-2 296,-6 0-843,-5 1 931,-4-1 236,-17-4-253,15 3 34,-11-3-17,24 6-19,3 0-122,5 2 66,4 1 2257,0 0-2177,6 2 2975,2 1-3210,7 2 374,3 0-379,7 3 280,2 2-280,9 5-3386,4 2 3397,5 4-1077,4 3 1055,5 2-181,-9-3 1,1 1 90,14 12 17,-16-10 0,0 1-207,4 10-253,-6 0-442,-7 2-812,-7 1-3002,-5 1 4811,-6 4 0,0-18 0,-1-1 0</inkml:trace>
  <inkml:trace contextRef="#ctx0" brushRef="#br0" timeOffset="35935">6706 8250 26906,'4'-48'-119,"0"0"1,0 5 0,-1 6-49,-1 6 5,-1 8 822,0 7-670,-1 6 162,0 5-283,0 2-606,-2 12 669,1 4-15,-4 13 62,0 5-17,-1 6-9,0 6-888,1 3 858,2 3-41,1-1-87,2 1-31,3 0-77,2-1-109,3-1-197,0-1-238,0-1-304,0 0-412,-2-1-706,-2-3-1147,-1-2-88,-2-4 3514,-6-1 0,4-17 0,-3-2 0</inkml:trace>
  <inkml:trace contextRef="#ctx0" brushRef="#br0" timeOffset="36203">6548 8736 8286,'-6'-57'1252,"0"0"1,1 3 0,1 4-278,3-13-68,4 1-72,0 3-90,4 1-67,0 4-90,-1 3-73,0 2-67,0 3 213,0-14-218,2 0-292,1 2-22,3 7-45,1 19-34,3 3-16,5 4 1535,2 4-1563,5 6-6,2 4-466,3 5 444,3 3-6,2 6-17,1 5-6,-1 8-21,0 5-7,-2 7-10,-3 3-35,-3 5-33,-4 1-39,-4 1-11,-5 0 16,-6-1 46,-6-2 44,-9-2 28,-7-2 23,-11 0-6,-7-3 58,4-9 1,-2-1-110,-14 8 26,12-10 0,1-1-199,-10 2-202,1-4-436,4-3-1300,4-3 2218,3-4 0,12-2 0,3 0 0</inkml:trace>
  <inkml:trace contextRef="#ctx0" brushRef="#br0" timeOffset="36618">7600 7788 16463,'-41'26'22,"-1"0"0,4-2 1,6 0-551,14 3 522,3 1 555,4 0-560,6-1 1089,5 12-1067,6-11 17,7 7-389,4-14 377,6-3 1576,3-3-1592,4-3-945,3-4 962,3-4 11,21-4-179,1-9 202,-2-2 50,-10-7-23,-21 2 12,-5-1 33,-4-1-17,-5-1 2146,-4-7-2185,-5 6-11,-4-7 315,-10 0-359,-1 6-7,-7-8 12,3 9-11,-1 0 110,-2 1-139,1 3 7,-1 3-12,-1 3-17,0 3-22,0 3-275,-12 4 40,8 4-219,-7 4-426,12 4-772,1 4-2320,4 2-4609,4-1 8458,5-2 0,2-7 0,3-3 0</inkml:trace>
  <inkml:trace contextRef="#ctx0" brushRef="#br0" timeOffset="37117">8190 7809 20274,'0'-4'2700,"0"1"-656,0 3-1971,0 25-45,1-5 67,0 42-1117,1-21 1067,0 18-12,-2-15-22,-1-9 1,0 0-2860,-2 19 2853,1-19 1,-1 1 0,0-1 0,-1-1-2094,0 17 2079,1-18 0,1-2-1404,0 10 1413,2-3 32,1-3-44,1-4 1416,4 2-1416,0-12 18,0-1 2222,-1-14-2150,-2-5 3157,2-6-3184,3-16-29,-1-1 12,3-13-2717,-4 4 2705,0-4-22,-1-24-316,-3 22 0,0 0 321,-1 0 1,-1-1 5,1-1 1,-1 0 2,-1-2 0,-1 1 8,0-23-14,-1 22 1,0 0 8,-1-14 5,1 2 6,2 18 0,0 1-5,1-13-12,4-9-11,3 26-23,5 3 18,11-4-1,-2 10-5,8-1 5,5 10 12,-8 6 0,7 1 3045,-3 12-3074,-3 10 12,-1 5 0,-9 10-6,-11-2 951,-3 3-1012,-15 25 5,-2-13-235,1-14 1,-4 0 180,-7-1 1,-2-2-104,-16 15 40,13-16 0,-2-1-622,0-3 0,1-1-1211,-15 10-2893,17-13 1,2-3 4330,-1 2 0,13-10 0,7-3 1</inkml:trace>
  <inkml:trace contextRef="#ctx0" brushRef="#br0" timeOffset="37645">9165 7512 27257,'-1'-43'111,"-1"0"1,2 4-1,-3 10-269,-3 23-144,1 3 218,-1 2 86,-2 4 119,-1 4 89,-14 17-3739,3 1 3629,-10 14-40,13-13 0,0 2-467,-8 17 377,9-14 0,1 2-90,-2 16-123,4 4-888,4 0 860,5 1-72,3-1-162,8-3-115,6-4-109,9-5-423,8-4-781,8-7-2822,7-3 4392,14-5 0,-27-10 1,0-3-1</inkml:trace>
  <inkml:trace contextRef="#ctx0" brushRef="#br0" timeOffset="38167">9855 7477 20633,'-7'-44'610,"1"-1"0,0 5 1,2 6-157,1 12-79,2 4 1149,-2 0-1350,2 9 288,0 1-423,1 6 142,0 2-165,3 6 573,3 3-561,5 9-5,6 4-1,4 6-5,6 5-339,3 5 322,6 4-1513,1 3 1485,2 2-51,-1 2-38,-1 1-51,-4 0-84,-5 1-547,-7 2 236,-15-15 0,-7 3-616,-11 4 0,-6 0-1407,0 0 0,-3 0-1811,-8-3 1,-1-5 4396,-14 7 0,20-20 0,9-11 0</inkml:trace>
  <inkml:trace contextRef="#ctx0" brushRef="#br0" timeOffset="38658">9798 5817 23959,'-40'1'297,"3"6"-151,5 36-113,7-6-1539,-8 16 1506,11-13-810,4 2 782,1 0-28,7 0-51,3-1-66,4-1-107,8-4 340,5-3-665,10-5-235,8-3-1365,8-5 340,7-4-1833,7-4 3188,11-3 1,-28-5-1,0-1 1</inkml:trace>
  <inkml:trace contextRef="#ctx0" brushRef="#br0" timeOffset="38887">10481 5789 14897,'-5'-7'5399,"2"1"-4284,3 6 1344,0 0-6123,-19-60 4398,14 44-589,-14-45 211,19 60-278,0 4 1,1 3 55,1 6-5,2 6-28,3 5-28,0 6-17,2 4-17,-1 4-363,1 4 341,0 2-39,1 3-17,0 3-57,1 2 1671,-1 3-1933,0 0-276,-1 1-435,-1 0-679,-3-2-2867,-2-2 4615,-3 5 0,0-27 0,-2-1 0</inkml:trace>
  <inkml:trace contextRef="#ctx0" brushRef="#br0" timeOffset="39984">4181 9721 18660,'56'-1'209,"1"-1"1,-3 1-1,-4 0-2195,7-1 2070,6 0-62,-29 0 1,0 0-7,2 0 1,0-1-3,1 0 0,0-1 3,1 0 0,-1 0 0,1-1 0,-1 0-1,-2-1 1,0 0 0,-1 0 0,-1-1-3010,27-7 3021,-6 1-17,-8-1 817,-7 1-766,-8 1 134,-8 2 106,-7 1-5,-6 2-34,-6 0-157,-5 0-111,-6-2-1,-6 0 757,-8-1-555,-26-3-34,6 2 1486,-20-1-1312,14 5 74,1 0 49,3 1-45,5 0 201,6 1-262,6 0-23,7 0 180,5 1-270,7 1-195,2 1 1833,5 0-1901,7 2 23,2 1 11,9 2-3386,21 7 3375,-4 1-2268,18 5 2262,-11 1-1247,0 2 1197,-1 5-1151,-4 3 1056,-5 4-50,-6 2 963,-6 4-1362,-6 1-492,-7 3-1355,-4 3 2599,-7 8 1,3-25 0,-3 1-1</inkml:trace>
  <inkml:trace contextRef="#ctx0" brushRef="#br0" timeOffset="40702">7287 9623 11368,'1'-6'5786,"-1"2"-1361,0 4-3933,-5-63-2578,-1 40 2259,3-13 1,-5 1 1090,-9 18-1079,3 5-56,-8 0 95,-4 5-140,3 3-6,-9 1-2568,8 4 2546,-2 2-17,2 3-6,-1 4-21,2 1 884,1 3-891,3 1-10,3 0-6,0 8-6,8-6 6,0 6-1,11 0 24,3-5 4,6 5 7,6-7 3380,5-1-3386,6 0 0,6-1-17,-5-5 0,1 1-3398,19 4 3392,-16-4 1,-1 0-29,12 3-887,-4 1 848,-6 1-147,-8 0 153,-6-1-1,-9 2 29,-6 0-6,-6 2 2852,-20 9-2841,-1-5 239,-6-3 0,-4-1-233,-11 2 19,13-7 1,-2 0-20,-3-4 0,1-1 22,-16 3-103,10-5 0,1-2-832,-10-10-4184,-1-10 5125,21-7 0,16 4 0,9 7 0</inkml:trace>
  <inkml:trace contextRef="#ctx0" brushRef="#br0" timeOffset="41327">7760 9177 15560,'-16'46'67,"0"0"0,1-2 1,5-4 1901,6 3-1924,2 2 11,0 1 0,-2 1-22,-1 0-1,-2-1 543,0-15 1,-1 0-527,-4 13-27,-4 12-18,0-13-16,6-13 6,-2 2 976,6-16-960,4-6 3191,0-3-2973,2-4 686,2-3-707,2-5 434,3-4-529,12-15-46,0 2 39,20-24-2222,-12 17 2189,7-10-6,-10 14 23,-2 3-6,-3 4-45,-4 3 17,-4 5-5,-2 2-51,-4 5-6,-1 1 2156,-3 5-2156,2 1 12,5 9-34,3 6 33,2 1-10,3 2 21,-3-6-16,2-1 0,10 5 12,-4-6-1,8 2-6,3-6 7,-6-5-1,9 0 0,-9-6 11,-1-3-22,8-7 23,-9-2-18,4-5 18,-12 2 16,-2-1 17,-2-2 0,-1-1 11,-3 0 6,0-2 17,-1 0 10,-2 0 18,-1 1 22,-1 1 291,-1-7-291,-1 12-22,-1-3-29,0 13-49,0 4-164,0 0 80,0 5 27,-1 2 28,1 7 0,0 3-39,0 14-22,-1-6-34,1 11-45,-1-11-50,1 0-84,-1 1-129,1-1-947,0 12 314,0-10-291,1 8-550,0-14-1651,2-2 3517,2-2 0,-2-9 0,0 0 0</inkml:trace>
  <inkml:trace contextRef="#ctx0" brushRef="#br0" timeOffset="41511">8637 9344 21195,'-36'-44'582,"0"1"0,4 3 1,3 9-331,8 18-4962,2 3 4794,3 3 1326,4 3-1684,2 2 972,4 2-922,2 6 143,3 3-272,1 6-134,2 3-135,0 5-146,4 3-290,1 2-460,2 3-1148,1 1-5148,1-3 7814,-1-4 0,-4-12 0,-3-5 0</inkml:trace>
  <inkml:trace contextRef="#ctx0" brushRef="#br0" timeOffset="41729">8986 9463 19232,'2'-7'3299,"-1"1"-2470,-1 6 1462,0 0-2268,-35 5 5,19 15 5,-26 11-10,30 14-1521,2 5 1492,2 3-5,3 3-12,2 3-1615,2 4 1585,1-30 0,0 1-90,1 3 0,-1 0-90,1 3 1,0 1-129,0 3 0,0 0-149,0 3 0,-1 0-115,1 0 1,-2 2-752,-1-6 0,-1 3 0,-1-2-666,-1 4 1,-2 1 2041,-1-5 0,-1 1 0,1-6 0,-4 6 0,-1-4 0</inkml:trace>
  <inkml:trace contextRef="#ctx0" brushRef="#br0" timeOffset="41860">8388 10908 11659,'-10'-59'1271,"-1"0"1,4 3 0,4 4-1218,8 18 0,4 2 206,1-1 1,3 1-71,2-1 1,1 0-51,2 1 1,1 1-49,2 0 1,0 1-37,2 0 0,1 2-37,1 0 1,2 1-1499,0 1 0,0 1 1431,2 0 1,-1 1-57,1 1 1,1 1-85,-1 1 0,0 0-659,0 1 1,0 0 137,-2 2 1,0 0-2790,24-15 3498,1 0 0,-25 16 0,-2 2 0</inkml:trace>
  <inkml:trace contextRef="#ctx0" brushRef="#br0" timeOffset="42220">9390 10012 23921,'35'-46'129,"0"0"0,-3 2 0,-4 7-6,-6 6 6,-1-3-6,-3-2-22,0-3-17,-2-3-11,-4-2 0,-1-1-5204,-4 1 5237,-3 2 55,-2 4-9,-1 4 566,-3 6-550,-1 5-23,-2 5-10,-2 4 44,0 5-89,1 3-17,-1 3-17,2 1 2497,-2 2-2530,0 3 1698,-8 11-1715,5 3-1,-7 13-2492,7 3 2487,1 5 0,3 8-111,0 5 94,3 3-587,1 2 564,1 1-44,4 0-61,2 1-113,3-2-106,4-1-117,1-1-102,3-4-140,3-3-212,-1-5-331,1-5-683,-4-5-2330,-4-5 3768,-3-3 0,-4-13 0,-2-2 0</inkml:trace>
  <inkml:trace contextRef="#ctx0" brushRef="#br0" timeOffset="42384">9525 9890 24027,'-15'-41'-45,"0"1"0,1 2 0,9 9-140,19 19-688,24-5 10,-2 4-1107,20-3 54,-7 6-1108,3 0 3024,-9 3 0,-1 0 0,-4 1 0,17-2 0</inkml:trace>
  <inkml:trace contextRef="#ctx0" brushRef="#br0" timeOffset="42618">10591 9312 21472,'-6'-4'2331,"1"1"-1867,5 3 136,0 0-427,-65-19-346,40 14 215,-13-5 0,0 4 87,19 12-62,-9 13-24,6 16 0,-1 14 1,3-2-56,1-5 1,2 2-1106,-3 7 0,-1 4 0,6-7 1069,10-12 0,3-5-171,1 14-498,4-1-274,4-1-897,7-3-3158,8-1 5046,11 1 0,-15-20 0,2-1 0</inkml:trace>
  <inkml:trace contextRef="#ctx0" brushRef="#br0" timeOffset="42836">11130 9264 25920,'-1'34'28,"3"3"-28,8-8 0,2 2-1139,0 7 1,0 1 1107,0 1 0,0 0-20,-1 3 1,-3-2-202,0 21 22,-6-31 0,-1 1-173,-1 1 0,-2-1-325,0 0 0,-3 2 728,-9 18 0,-1-3 0,3-3 0,1-14 0,-1 0 0</inkml:trace>
  <inkml:trace contextRef="#ctx0" brushRef="#br0" timeOffset="43571">4546 11821 19048,'-9'2'2139,"1"-1"-1708,8-1 68,0 0-499,10 7-40,14-7-33,18 2-56,16-10-974,-26 2 1,2 1 1021,1-1 0,2 0 11,0-2 0,1 1 19,0 0 1,0-1 11,-1 0 0,-1 0 16,-1 0 1,0 0 5,-3 0 0,-1-1 12,23-7 27,-9 0 28,-11 1 494,-10 1-476,-9 2-24,-9 0-21,-3 2-23,-9-2 0,-2 1 22,-8 0 34,-2-1 34,-3 2 50,-2 0 45,1 1 34,1-1 38,2 2 46,4 2 44,2 0 1605,4 2-1582,2 2-62,2 0-95,2 2-152,1 0-89,2 2 28,3 3 12,2 4-7,5 3-16,4 3-6,3 4-3386,3 2 3375,2 3-34,2 3-261,0 3 155,-1 3-124,-2 4-217,-5 3-477,-4 2-8845,-6 21 9230,-6-23 1,-1 0 0,-1-29 0</inkml:trace>
  <inkml:trace contextRef="#ctx0" brushRef="#br0" timeOffset="51146">7109 11505 20907,'-6'-51'1232,"1"10"-1002,3 37-17,0 0 162,0 0-84,-2 1-196,1 0-22,0 2-56,1 1-45,0 0 1529,0 0-1546,3 9 73,-2 1 11,1 12 0,-4 0-22,0 4 0,-1 5-11,0 1-6,-1 3 5,0 3-970,2-1 959,0 0 1,2-1-228,2-3 222,0-3 11,5-2 0,2-4 11,5-4 39,4-5 1,5-4 33,3-5 11,5-4 11,4-9 119,23-16-1114,-12-1 967,-14 5 1,0 0 67,10-13-1,-2 0-10,-3-1 5,-4 0 983,0-11-995,-12 11-306,-1-7 250,-14 15-21,-2 2-18,-5 1 1,-1 4-23,-3 1 1095,-3 3-1118,0 3-4,0 1-40,-1 4-40,1 1-38,1 2 479,1 2-1056,-1 0 207,4 2-141,-2 3-144,3 4-303,0 4-399,-1 5-883,0 2-2180,1 3 4554,2 5 0,0-13 0,2 0 0</inkml:trace>
  <inkml:trace contextRef="#ctx0" brushRef="#br0" timeOffset="51813">7840 11475 24934,'2'-40'22,"1"13"-11,3 49-5,-1 3 5,1 3-5,-2 2 5,0 2-17,-2 2 1,-1 0-6,-1 1 11,-2-1-12,-1 0 1,-4 8 11,0-12 6,-1 4 11,3-16-1,2-6 24,0-3 66,2-5 112,1-2 265,0-1-287,1-10-3471,2-1 3398,2-12 23,3-2-267,4-4 249,3-4-4,5-2 10,2-4-729,5 0 723,2-1-4,0 4 4,0 2-4,-4 5-67,-3 7 66,-4 3-62,-4 6 2866,-3 2-2938,-5 6 321,0 1-310,-3 4 1118,2 3-1124,6 8-5,0 2-11,6 8-1,-3-2 1,0 3-96,0 2 101,-1 2 0,-1 1-5,-1 1 0,1-2 5,0 0 6,0-4-6,0 0 6,1-5 5,1-2 0,-1-3 6,2-4 12,-1-3-12,0-3 16,1-3-10,0-4 0,2-4-1,1-5 219,2-2-196,12-17-6,-9 6 1,7-14-699,-13 9 716,-1-4 10,-3-1 28,-2-1-22,-3-2 28,-2 2 6,-2 1-6,-2 3 28,-2 4 112,-5-5-189,0 12-35,-3-3 0,1 15 0,2 2 0,1 4 0,0 2 709,1 2-709,1 0 0,0 0 0,1 0 0,0 4 0,1 2 0,0 16 0,1-1 0,3 12 0,2-6 0,6 1 0,2 1 0,3 1-3392,2-1 3392,3 0 0,1 0-7,1-2-83,-1 0-10,-1-2-24,-3 1-38,-4 0-68,-5-1-89,-5 1-146,-4 0-223,-7 1-332,-5-1 2760,-8-1-6821,-5 0 5081,-6-1 0,13-11 0,1-2 0</inkml:trace>
  <inkml:trace contextRef="#ctx0" brushRef="#br0" timeOffset="52464">9082 11138 22940,'0'-7'2307,"0"2"-1796,0 5 530,0 0-1052,2-32 28,-2 33-6,3-19-11,-1 43 11,2 6-3392,0 5 3381,1 5 6,-2 3-258,0 6 252,-2 1 0,0 3-1416,-1-1 1399,-2-1 1,-1-3 16,-1 0-12,-1-6-38,1-1 45,0-6 2543,0-2-2549,2-5 16,1-3-16,0-5 11,1-4 317,0-6-305,0-3 2199,0-4-2183,1-3 116,1-2-83,2-4-5,3-3 0,1-6-3386,3-6 3375,1-2-1047,1-4 1070,0-2-335,2-1 329,0-1-1,1-1 1,0 2-12,-1 1-5,0 5 22,3-3-44,-5 9-1,3-1-11,-5 9-5,0 2 2711,0 3-2729,1 2 7,1 0 5,1 3-6,1 3-5,1 2 5,1 5 6,1 2-11,0 3 0,0 3-1707,-2 2 1707,0-1 324,-2 3-319,0-2 6,-2 0-11,1-1 0,-1-2 5,2-1 1,0-4-6,1-1 16,1-5-16,0-3 5,2-2 40,0-1-28,1-5 5,0-2 6,0-6-23,-1-2 28,0-3 1,-2-2 22,4-14-12,-6 7 23,1-10 11,-7 12 23,-2 1 3501,0-4-3457,-3 9 6,0 0 78,-3 11-218,0 3 0,0 3 0,0 1 0,0 3 0,0 1 0,0 7 0,0 1 0,0 5 0,0 2 0,3 13-41,-1-6-115,4 9-57,0-10-95,3 0-868,9 9 95,-1-9-600,6 7-3062,-5-13 4743,2 0 0,-10-10 0,0-1 0</inkml:trace>
  <inkml:trace contextRef="#ctx0" brushRef="#br0" timeOffset="52630">10008 11256 20459,'-21'-13'0,"5"2"0</inkml:trace>
  <inkml:trace contextRef="#ctx0" brushRef="#br0" timeOffset="53000">10584 11366 18126,'-48'0'7,"-1"0"1,5 0-1,6 8 1042,6 44-1037,9-5 691,8-14 0,1 2-720,-4 23 164,10-27 0,0 1-156,1 2 1,0 1-9,0 2 0,0 0-14,1 3 1,-1 2-64,1 2 1,-1 3 0,1-2 66,-1 10 0,0 0-119,1-7 0,0 1 0,0-2-148,2 4 0,0-4-101,1-1 0,1-2-20,1-2 1,0-1-62,0-3 0,1-2-40,1-3 1,-1-1-526,2 24 117,0-10 229,-1-9 79,0-5 504,-1-14-642,0-5 620,-1-10 689,-2-6-606,-2-4 2220,-3-5-2057,-2-6 17,-1-3 34,-2-6-1195,-1-5 1323,-1-3 73,2-5 865,3-1-395,3-21-509,7 15-1043,4-15 853,9 20-74,4 1-1995,6-1 1800,5 1-429,-4 11 0,3 0-835,-4 6 1,0 2-2656,6-6 1,1 1 4073,7-4 1,-16 15 0,-10 7 0</inkml:trace>
  <inkml:trace contextRef="#ctx0" brushRef="#br0" timeOffset="53403">10940 11868 25461,'38'-45'147,"-1"0"1,-3 4-1,-6 4-46,-12 7-11,-2-2 61,3-21-6,-4-7-1346,-6 29 0,0 0 1263,0-31-2786,-4 18 2792,-2-2 10,-2 1 501,-3 2-467,-3 4 11,-3 6 118,-8-2-135,4 13-22,-5 0-11,6 14 777,2 5-822,1 1 3107,0 4-3124,0 3 1,0 3-1,-8 20-6,4-2 12,-5 16 277,7-4-294,1 6-1237,1 3 1237,3 6-6,3-12 1,2 1-1400,0-9 0,1 2 1388,0 11 0,2 0-20,1-11 1,0-2-554,2 2 1,1 0 513,1 0 1,1 0-40,2-1 0,0-1-22,0 0 0,2-1-51,1-1 1,1-1-623,15 25 193,4-4-172,1-7-147,0-5-1155,0-6 511,-4-6 1666,5 3 1,-18-17 0,2 2 0</inkml:trace>
  <inkml:trace contextRef="#ctx0" brushRef="#br0" timeOffset="53575">10955 11772 20307,'-32'-40'26,"-1"0"0,2 4 1,15 7 1696,46 14-1835,-1 4-123,18-4-168,-6 7-496,-7 2 0,1 0-1300,21-1 2199,-15 1 0,-2 1 0,-8 2 0,-2-1 0</inkml:trace>
  <inkml:trace contextRef="#ctx0" brushRef="#br0" timeOffset="54037">11724 11467 18514,'18'-55'676,"0"1"0,-1 4 0,-2 5-139,0 0-3685,-3 7 3568,-4 7-11,-4 4 1438,-2 6-1511,-2 5 923,-1 4-1018,-1 4 415,0 3-577,-1 3 3341,1 1-3409,-1 4-11,0 5 22,-1 8-11,-2 8-5,-6 28-537,5-18 0,0 3 531,0-1 0,0 3-48,-1 15 1,1 0-1553,4-20 1,0-1 1464,-1 12 1,2 0-85,1-14 1,1 1-1251,4 11 0,3 0 836,-1-11 0,1 0-643,4 7 1,4-2-3273,13 7 4283,9-1 0,-17-22 1,2-3-1</inkml:trace>
  <inkml:trace contextRef="#ctx0" brushRef="#br0" timeOffset="54271">12683 11175 21954,'-1'-45'509,"0"0"1,0 5 0,-1 6-4133,-1 17 3981,1 4 1376,-1 5-1544,1 4 893,-1 2-1033,3 10 373,-2 3-411,2 13 16,0 3-6,0 9-16,0 7 3391,2 6-3397,1 5-576,2 4 532,3 2-1630,0 3 1506,3-1 19,-5-30 1,0 0-73,1 0 0,0-1-113,0 0 1,0 1-160,1-1 0,-1-1-985,6 30-1928,-2-1-5735,-5-7 9141,-3-8 0,-3-21 0,0-11 0</inkml:trace>
  <inkml:trace contextRef="#ctx0" brushRef="#br0" timeOffset="69447">4470 13542 17641,'-42'0'437,"-1"0"0,4 0 0,9 1-5,19 0 32,2 0 7,1 0-29,3 0-50,2-1 258,1 1-718,7-1 91,3 0 83,9 0 1,6 1-46,10 0-22,9 0-2361,11 0 2317,7-1-18,-11-2 1,2-1-1315,-11 0 1,1 1 1305,13-3 0,0 0-6,-16 0 1,-1-1-120,-1 1 1,2-1 34,12-3 1,-1 0 36,-12 2 0,-2 0-348,10-2 1,-2 0 252,8-3 28,-7 0 33,3-5 146,-17 5 34,-1-4 1370,-21 2-1382,-10 2 2826,-7-1-2808,-10 3 32,-5 1 24,-6 0 21,-3 2 253,-22-5 192,-6 0-327,0 1 23,7 1 44,23 5 28,5 0 6,5 2-28,4-1-22,6 2-68,3 1-67,4 0-67,2 1 1138,0 0-1283,6 3 44,2 2 6,7 5-1,4 2 7,6 3-3304,6-1 3287,7 2-1,5-1-54,5 1 10,2-1-34,0 2-2002,-2 0 1828,-4 2-212,-6 3-576,-8 4-1144,-10 6 2179,-9 10 0,-6-20 0,-3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3:40:30.2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6704 2469 14083,'9'-51'997,"1"1"0,-1 4 0,-2 7-314,-2 11-134,-1 3 1284,-2 1-1451,-2 2-46,0 2-45,-1 2-39,-2 3 659,-5-4-760,1 7-28,-6-1 232,3 7-304,-3 1 839,-4 2-873,-2 1-6,-6 1 0,-3 4 6,-22 9-12,20-2 1,0 1-1187,-1 1 1,1 1 1185,-1 1 1,3 1 6,-12 9-289,2 2 260,-8 15 6,17-10 11,-2 9 0,21-14-6,5-2 6,4-1-5,5-1-18,12 5 12,2-7-275,11 2 292,-3-11-6,3-4 11,3-2 0,2-3 2085,17-7-2062,2-8-12,1-2-628,-8-8 639,-17 5 1,-3-2-497,-2 0 536,-2-2 281,-4 0-276,-3-2 6,-3 0-16,-2-1-2734,-4 2 2745,0 0 47,-4 3-36,0 1 364,-1 3-365,-1 2 12,-1 3-6,0 2 14,-1 2-36,-1 2 3061,1 2-3112,0 2 941,-1-1-963,0 2-12,-1 2 24,-2 3-7,-2 3 6,-3 4-5,-3 3-6,-1 3 0,-2 3 0,1 3 17,2 1-23,1 1-5,2 11-3392,6-10 3408,4 8-456,5-14 451,5 0 0,5-3 0,6-1 12,3-3-7,5-2-10,4-4 5,4-1-12,3-4 1834,3-1-1816,1-2-1,0-3 245,-2-2-238,-4-3-7,-2-2 1,-6 0 27,-3-3 1,-4-1 5,-4 0 34,-5 0 84,-4-7-84,-4 4-6,-4-8-17,-5 7-5,-4-4 5,-2 0-22,-1 0-16,-1-1 4,0 1-4,2 0 1392,0 1-1387,4 0-6,1 2 21,3 0 14,0 2 20,7-6-13,0 8 380,6-4-355,-1 8 10,2 3 6,1 1-6,0 3-38,-1 1 7,2 3-28,0-1 259,0 3-72,2 2-48,1 3-3451,1 3 3284,1 3 11,0 1-17,-1 2-6,-1 3-285,-1-1 54,0 4 20,-1-1 35,0 2-92,-3 1 196,-1 1 3322,-2 0-3290,0 10-1,-2-8 25,-2 5 41,-1-11 20,-2-3 16,1-1 10,1-2-42,0-1-7,2-3 281,1 0-321,2-3-3362,3-1 3433,2-3-88,4-2 1,3-1 40,21-9-44,-6 0-1090,14-8 1126,-12 0-35,-1-2-196,-3 0 255,-4-2 0,-4-1 0,-4-1 12,-4-1-461,-4-1 455,-3 2 930,-4 0-884,-3 0-5,-2 2-4,-2 2 159,-4 0-195,-2 1 3074,-3 1-3072,-8-4 817,3 6-847,-5-3 9,5 7 172,2 0-167,1 0 25,2 2 99,0 0-1,3 1 43,0-3-126,4 2 70,0-2 28,2 4 160,1 0 129,2-1 92,2 2 199,4-1 121,2 0 182,2 1-140,2 0-394,4 0-491,1 1 0,4 0 0,1 1 0,3 2 0,2 1 0,0 1 0,1 2 0,0 2 0,-2 3 0,-1 1-325,-2 2-104,-4 3-52,-3 1-3057,-3 2 2913,-3 2 685,-4 1-854,-4 3 259,-2 3 124,-2 0 151,-4 3 173,0 1 110,-3 2 145,1 0 12,2-1-56,1 1-600,5-3-179,7-1-495,7-4-413,8-2-666,6-3-2221,6-4-4195,0-3 8710,-4-4 0,-16-5 0,-6-1 0</inkml:trace>
  <inkml:trace contextRef="#ctx0" brushRef="#br0" timeOffset="222">8735 2110 30310,'40'-29'-337,"0"-1"0,-1 3 0,1 5-59,-8 16 0,1 3-3507,0 0 0,2 0 1920,-1 0 1,0 0 2031,5 1 1,-2 1 0,3 0 0,-3 0 0</inkml:trace>
  <inkml:trace contextRef="#ctx0" brushRef="#br0" timeOffset="400">8922 2365 25865,'40'-14'-687,"0"0"1,-2 0 0,-1 1-3428,21-4-5717,-5 2 9431,-10 2 1,-20 6-1,-11 3 1</inkml:trace>
  <inkml:trace contextRef="#ctx0" brushRef="#br0" timeOffset="1154">10724 1802 20733,'0'-4'1724,"0"0"-3291,0 4 2608,-10-33-848,3 24-462,-9-25-169,3 34 1654,-3 2 714,-5 0-557,-5 2-1937,-4 1 1472,-4 1 765,-4 1 1970,-2 1-2472,-2-1-1171,-1 1 0,1-1 0,2-2 0,2-1 0,5-1 0,5-1 0,6 0 0,3-2 0,10 0 0,2 0 0,7 0 0,0 1 0,0 2 0,1 2 0,1 3 0,1 2-1195,0 2-373,0 16 216,-2-3 180,-2 30 1298,-3-17 149,-3 15 436,-3-11-222,-2 2 482,0 2-34,-1 1-268,1 0-92,2 1-220,3-3-396,3 0-154,3-4-445,5-3 32,8 12-232,11-4 320,-5-20 0,2-1-246,16 9 256,6-10-1195,-3-13 2146,6-4-419,-5-5 0,2-1-1187,-7-3 0,1 0-104,13-2 0,2-1 1641,-5-3 0,-3 0 0,4-2 0,0 0 0</inkml:trace>
  <inkml:trace contextRef="#ctx0" brushRef="#br0" timeOffset="2613">10664 1835 16186,'0'-11'1119,"0"2"-1186,0 9 6198,0 0-4886,-14-23-1946,9 16 322,-11-18 69,12 23 99,0-2 685,-1 2 356,-2 0-939,-1 0 492,-14 0 1181,7 2 118,-12-1 86,12 1-432,-1 0-116,1 0-614,-1 0-606,1 1 0,-1 0 0,1 2-1008,1-1 1766,0 0-508,1 2-250,0-1 0,-5 3 0,5-2 0,-4 2 0,6-1 0,0 0 0,1 0 0,0 0 0,-1 1 0,0 0 0,0 0 0,-1 2 0,0-2 0,0 2 0,1-2 0,0 1 0,-2 4 0,3-2 0,-1 3 0,4-2 0,0 2 0,2 0 0,-1 0 0,0 0 0,0 1 0,0-1-239,-1 0-153,-3 6 223,2-4 203,-2 4 107,4-5-53,-2 5-81,3-4-199,-2 8-128,5-9-331,-1 3 39,3-5-305,-1 0 40,1-1 58,0 0 4,0 0 200,0 0 31,0 3 337,1-3-215,0 2 257,1-4-247,0 0-129,0-1 174,0 0-140,-1-3 27,0 0-81,1 0 69,0-2 13,-1 0 623,1 1-247,0-1 332,0 0-44,0 1 236,1 0-125,0 1 57,1 0 260,2 1-305,0 0 617,1-1-363,0 2-35,2 0-28,-2 0 14,5 1 133,-5-1-315,2 1-193,-3-2-215,-4-2-486,0 0-72,-1 0-102,0-2 887,-1 0-1056,-2 0 3031,0 0 83,-2 1 26,0-2-308,0 1-1113,1 0-773,1-1 0,2 0-168,0-3-347,0 0 0,0 0 1,0 0-1</inkml:trace>
  <inkml:trace contextRef="#ctx0" brushRef="#br0" timeOffset="5673">11407 2143 23220,'18'-43'39,"0"16"-39,-3 57-53,-5-1 0,-1 3-191,0 7 1,0 2-1303,-1 1 0,-1 1 1153,-2 2 1,-2-2-754,-1-10 1,-2-1-197,1 0 1,0 0 1341,-1 5 0,0-2 0,0 2 0,0-2 0</inkml:trace>
  <inkml:trace contextRef="#ctx0" brushRef="#br0" timeOffset="5908">12040 2616 22721,'4'-44'-51,"0"13"112,-2 50-229,0 4-568,8 17-92,-3-8-979,7 13-8024,1-1 8769,-4-16 1,0 0-1,-8-21 1</inkml:trace>
  <inkml:trace contextRef="#ctx0" brushRef="#br0" timeOffset="6471">12806 2276 19255,'-4'-3'1719,"1"1"1065,3 2-2779,-22-18-5,17 13-5,-17-13 37,22 18 403,-1 0-295,-1-3-73,-2 0 1,-2-4 0,0 0 12,-2-2 4,1-3-47,0-1-26,2-5 19,0-1 35,4-5 109,0-1 32,11-14 112,9 0 80,15-8-299,-4 15 571,4 7 57,-10 11 68,1 4-113,1 2 288,0 5-244,0 3-181,-1 6-407,0 4-220,-1 6-253,-3 3-421,-1 4 114,-3 3-415,-5 3 20,-2 3 214,-6 5-2852,-5 3 3440,-7 5 269,-7 1 416,-7 2-184,1-16 0,-1 1 487,-13 13-829,10-17 1,1-3 956,-10 3-53,1-5-417,1-5 334,3-4 2353,-7-2-2554,6-5-281,3-3 80,10-7-475,10-3 1003,1-4-1813,3-6-101,1 2 1109,3-3-802,3 6 315,4 0 226,5 2 51,3 3 363,6 2 127,3 2-150,5 2-692,4 4 273,3 5-399,3 3-355,2 3-113,1 2-359,0 1-623,-1 2-1824,-1 0-5935,-6-2 9299,-6-3 1,-14-8 0,-7-3 0</inkml:trace>
  <inkml:trace contextRef="#ctx0" brushRef="#br0" timeOffset="6664">13790 2386 28955,'-14'-16'-2402,"3"20"2721,9 22-1543,1 12-483,3-10-1725,1 1 3375,4 3 1,-3-15-1,0-1 1</inkml:trace>
  <inkml:trace contextRef="#ctx0" brushRef="#br0" timeOffset="7163">14110 2001 23349,'10'-46'-115,"0"-1"0,-1 4 0,3 9 586,11 16 614,5 2-288,4 1 715,3 1-1074,3 3-207,0 1-547,3 4 946,-2 3-299,1 1-73,-3 4-221,-3 2 845,-4 5-918,-3 5-136,-5 4-259,-4 3 114,-3 5-452,-3 3-458,-4 2 215,-2 2 1196,-4 0-934,-1-2-2265,-4-1 2964,-3-3 366,-5-2-68,-2-2 775,-4-1 56,-2-3 24,-2-2-7,0-3 185,-7 1-40,7-7 7,-3 0-238,11-6-335,2-1-250,2-1-154,1-3-270,1 0 0,0-4 0,3-1 0,0 0-702,2-2-482,1 1 320,0 0 51,3-1 545,0 2 474,4-1 712,1 1 598,4 1-325,3 1-1191,3 1 0,3 2 0,2 1 0,3 2 0,2 3 0,3 3 0,1 3 0,2 5 0,1 0 0,0 4 0,-1 2 0,-2 0 0,-6 2 0,-5 1-747,-7 0-439,-6 1 47,-5 0 315,-9 0-2677,-7-1 3361,-8 0-330,-8-2 888,-6-1 152,-4-2 156,-3-2-138,-3-2-3499,4-6 0,-1-1 3012,-14 1 1,23-4 0,4 0 0,10-3 0</inkml:trace>
  <inkml:trace contextRef="#ctx0" brushRef="#br0" timeOffset="7372">15245 2178 19898,'-2'44'-1097,"0"1"1,0-4-1,0-8 1059,0-17-41,0 0 1,0-8 0,1 0-1</inkml:trace>
  <inkml:trace contextRef="#ctx0" brushRef="#br0" timeOffset="7829">15815 1677 32767,'-20'38'0,"-1"18"-402,8 0-2662,2 1 2552,5-7 243,5-18-45,2-5-2808,2-1 2145,2-4 8,4-2 482,2-3-233,2-1 867,2-3 205,4-2 385,2-2 169,4-4 454,1-1 586,1-3-217,0-2 1930,9-7-3659,-10-1 0,22-19 0,-26 11 0,10-11 0,-17 15 0,-3 1 0,0 2 0,-4 3 0,-2 2 0,-2 2 0,-3 2 0,0 1 0,-1 3 0,0 3 0,0 4 0,0 4 0,-1 3 0,-1 3-866,-1 3-273,-1 2-341,0 4 1430,-1 1-20,1 2-102,-1 0-1785,3 2 1402,0-1-3015,3-1 2340,2-2-1250,4-1-598,3-4-3608,3-1 6689,3-1 0,-7-11 0,0-1 0</inkml:trace>
  <inkml:trace contextRef="#ctx0" brushRef="#br0" timeOffset="8006">16755 2386 20596,'-20'47'-1973,"8"-8"1431,29-17-3745,0-8 4286,7 5 0,-14-13 1,-1-1-1</inkml:trace>
  <inkml:trace contextRef="#ctx0" brushRef="#br0" timeOffset="8597">17661 1685 27866,'-26'-22'-600,"-1"0"1,-18-13 210,36 31 439,0 2 48,0-2-39,0 2 32,0 0-13,-2 2 664,-7-2-85,2 2 600,-6-2-280,6 2 92,0 0-60,1 0-607,1 0-402,-3 4 0,4 0 0,-1 4 0,6-2 0,1 2 0,1 2 0,1 1 0,-2 13-750,2-5-326,-2 11 124,3 5 86,0-5 230,0 9 189,-3 3 181,2-12 91,-3 10 218,-2-5 126,1-10 23,-3 6 196,-1-8 136,4-8 102,-1 1 84,5-10 210,2-2 49,0-2-342,2-1-627,1-7 0,0 0 0,0-6-2679,2 1 2133,2 0 102,2-1 139,2 1-30,3-1 586,1 3 1144,4 0 52,3 3-231,14 1-1216,-6 3 0,11 0 0,-9 5 0,0 2 0,0 4 0,1 2 0,-3 3 0,0 2 0,-4 2 0,-2 1 0,-3 1 0,-5 1-790,-3 9-652,-11 2-105,-13 8 367,-3-10 241,-10-4 182,6-12 59,-3 0-353,-1-3 1949,0-3-594,-5 0 0,15-5 1,0 0-1</inkml:trace>
  <inkml:trace contextRef="#ctx0" brushRef="#br0" timeOffset="9463">18023 1486 29246,'-1'-4'-3721,"0"2"4634,1 2-672,40-61-3793,-10 42 3357,-3-15 1,1 4-98,5 25 1037,-9 3-1952,-2 1 1371,-2 1 495,-2 0-1034,2 3 459,-5 0-29,2 2 1451,-7-1-1677,0 1-2,-1-1 24,0 0 3,-1-1 6,0 1 29,-2-2 4,0 2 152,-1-3 5,0 1 12,-2 0-34,0-1-11,-2 1 39,0-1-39,-1 1 39,0 0 33,0 2-50,1 0-5,0 0-6,1 1 28,0 0 73,3 3 50,3 2-89,0-1 66,5 3-60,-2-4-40,4 3-40,-6-3-10,-2-2 22,-4-1 17,-1-2-6,1 2-6,-2 0-11,0 0-3,0 2-4,0-2-13,0 0 44,1-1-48,-1-1 21,0-1 0,0 0 470,-1-1-464,1 0 181,0 1-115,1 1 81,0 1 83,1 0 42,0 1 131,0 1-266,0-1 258,0 0-189,0 1 28,0 0-36,0 1-199,0 1-53,-1 0-152,1 0 108,0-1-81,0 0 31,1 0 151,-1-1 17,2 3 100,-2-3 27,1 2 69,-2-3-137,1 1 104,-2-1-236,1 1 29,-1 1-258,-1 0-17,1 3-55,-1 0-40,1 2 86,-1 1-74,0 1 208,0 1-72,0 2 227,0 0-15,1 1 42,1 2 83,0-1 51,1 2 23,-1-1-19,0-1-47,1 1 16,-1-1 57,0 11-128,0-8-43,-1 9-116,-1-8-46,0 0 43,0 2 47,0 1-55,1 2-14,0 1 94,2 1 17,1 1 106,1 0-416,0-1 450,1 0 9,1-2 64,-1-1 21,0-2-9,-1-2-80,-1-4-51,-2-3-72,0-4-142,-2-2-46,0-3-73,-1-2 352,-2-2 205,-3-1 1053,-2-1-409,-3-1-7,-3-1-397,-3-3-1654,-7-3-7376,0-2 8646,1 0 0,10 4 1,5 2-1</inkml:trace>
  <inkml:trace contextRef="#ctx0" brushRef="#br0" timeOffset="11112">5845 5151 19899,'-11'0'761,"3"0"-593,8 0 616,0 0-868,60-39-2676,-17 22 2631,4-8 1,5 0-60,-16 15 0,-1 2-61,4-2 0,2 1-90,0 0 0,4 0-539,-3 2 1,3 0 0,-3 0-1503,8-1 1,0 0 575,13 0 1,-1 1 1803,-17 3 0,-5 0 0,4 1 0,-5 1 0</inkml:trace>
  <inkml:trace contextRef="#ctx0" brushRef="#br0" timeOffset="11444">6229 5211 7400,'-41'17'1179,"0"0"0,-1 0 0,-20 9 0,9-2-330,13-7-547,4 1-286,24-12 12,6-2 1027,4-2-1005,4 0 1694,4-2-1621,7 1-33,9-2-56,10-4-74,2-2 1,4-3-188,-7 1 0,2-1 171,12-4 0,4-1-76,3-3 0,0-1 480,-12 5 1,-1 0-389,11-5 1,-3 1-343,9-9 377,-9 1 33,-9-1-6,-9 0-5,-9-1 0,-8 0 0,-7 0 5,-6 1 6,-6 0 34,-5 1 38,-5 1 1213,-1 2-1145,0 2 39,-2 1 45,4 4 491,0 1-329,4 4 45,3 3-11,3 3 3206,2 2-3240,3 1 87,0 1-451,8 1-28,1 2 6,11 1-5,3 4-12,7 4-22,24 13-1336,-22-7 0,1 2 1299,0 1 1,-1 0-32,-1 3 1,-4 0-2759,5 16 2277,-9 3-415,-10 4-1487,-8 4-2433,-11 2 4895,-2-21 0,0-1 0,-3 2 0,-2-1 0</inkml:trace>
  <inkml:trace contextRef="#ctx0" brushRef="#br0" timeOffset="12230">8932 4748 31964,'4'-51'267,"0"-1"1,0 5 0,-3 10-268,-4 20 0,-3 5-1241,-2 6 890,-2 3 481,-1 3 331,0 1-316,-2 4 686,-1 4-806,0 7-25,-2 4 0,0 7 0,0 5 0,0 7 0,2 5 0,2 6 0,2 6 0,2 3 0,5-27 0,0 1 0,0 1 0,1 0-486,-1 3 0,2-1-12,-1 2 1,0 1 22,0 1 0,1 0-744,-1 1 1,0-1 764,0 2 0,0 0 106,-1-1 0,0-1-37,0 1 1,0-1 151,-1-2 0,0-1 75,0-1 0,-2-1-190,-5 27 119,-2-9-156,-3-9 44,-1-9 42,-2-7 188,-1-7 44,-1-6 13,0-7 121,0-4-69,1-9 69,2-5-91,3-9-131,2-6 17,4-27-103,4 8 24,2 12 1,3 0 1,4-18 164,4-1-71,6-1 55,5 1 71,4 1-7,4 2 3,3 2-12,4 2-4,1 2-29,3 2-11,1 3-28,2 2-28,1 1-28,2 1-225,0 1 191,-1 0 28,1 0 18,-3 1 44,-2 0 50,-2 2 17,-4 2 23,-3 2 33,-5 4 39,-4 2 40,-6 3 44,-3 3 210,-3 1-148,-4 4 713,-2 0-668,-2 4 2000,-1 0-2011,0 3 279,0 0-531,0 5 0,-1 2 22,0 6-17,0 3 0,0 5-3386,-2 4 3358,1 3-776,-1 3 754,1 3-318,-4 19 77,2-12-163,-2 13-162,1-18-207,0-1-275,2-4-615,0-2-1339,2-5 3041,0-1 0,1-10 0,0-3 0</inkml:trace>
  <inkml:trace contextRef="#ctx0" brushRef="#br0" timeOffset="12417">9516 4605 20005,'-1'-8'3019,"1"1"-2313,0 7-152,0 0-543,-43-60 275,26 40-183,-9-14 1,1 3 19,10 22-49,3 4 37,2 2-150,4 1-29,2 2-27,1 2-56,2 5-1109,5 26-880,4 8-1377,1 12-5147,2-9 8344,-5-15 0,-3-14 1,-2-6-1</inkml:trace>
  <inkml:trace contextRef="#ctx0" brushRef="#br0" timeOffset="12793">9706 4824 20464,'2'-6'3439,"0"2"-2240,-2 4-1177,10-10 12,-7 30-17,7-11-1,-10 29-4,-2 6-12,-1-10-497,-2 9 497,0-15 11,-1-2-17,1-3 1,-1-4-1,1-4 12,1-4 11,1-4 22,2-2 45,1-3-16,0-2 10,3-5-28,2-2-16,15-18-6,0 0-17,12-12 0,-2 6 81,3-3-59,2 0 18,1-1 24,-10 12 1,-1 0-3,13-9-6,7-5 39,-12 14-89,-12 10-17,1 1-6,-13 8-16,-3 3-12,-2 2-22,0 2-44,1 3-52,0 5-72,2 3-79,0 3-89,2 3-117,-1 3-212,3 3-248,0 1-617,3 2-1058,3 0-1388,3 0 4032,6 3 0,-11-15 0,0-2 0</inkml:trace>
  <inkml:trace contextRef="#ctx0" brushRef="#br0" timeOffset="13177">10740 4971 11763,'37'-47'896,"1"-1"0,-4 5 1,-7 4 2644,-14 6-3054,-7 9-33,0-3-79,-5 14-112,-5 4-100,-4 4-79,-8 3-28,-6 5-22,-9 3 5,-6 6 563,-8 6-585,-2 4 17,-3 4-23,1 3 0,6 1-17,19-8 1,2 1-6,-5 10-12,4 8 521,20-7-515,8-12 2747,7 3-2736,6-15 113,5-3-113,3-4 6,4-5-2078,2-3 2090,2-5-12,1-5 490,0-4-478,14-17-1,-12 6-1155,9-12 1172,-18 9 16,-4-4 7,-2-2 16,-4-4 6,-3-3-28,-3-4 55,-5 12 1,-1-1-1826,2-22 1815,-4 22 0,-1 0 100,1-13 1367,-2 7-1372,-1 5 29,-1 6-46,0 5-11,0 6 1219,-2 1-1276,1 10-32,-2 1 3014,1 8-3093,-1 5 934,0 5-945,-6 22 22,1 1-12,-6 19 1,6-12 0,0 2-37,2-7 1,0 1-468,-2 12 0,0 3-99,1 6 1,1 0-1198,2-11 0,0 0 72,-1 13 0,1 0 1739,2-9 0,1-6 0,0 5 0,0-3 0</inkml:trace>
  <inkml:trace contextRef="#ctx0" brushRef="#br0" timeOffset="13643">13070 5168 19395,'-46'10'735,"1"0"1,3 0 0,9-9-212,21-18-32,3-5-66,5-6 837,2-2-945,5-6 285,1-3-459,5-5-1062,4-4 1018,2-6-27,4-5-51,-8 27 1,1 0-470,1-2 0,0-1 464,2-1 0,0-1-12,1 0 1,0-1 2,0 0 1,0 0-807,0 1 0,-1 0 806,-2 3 1,-1-1 13,1-6 1,-3 1-808,1-13 813,-7-3 556,-11 32-573,-6 9 1005,-7 8-993,-4 3 5,-6 9-23,-4 5 508,-2 10-524,-1 8 16,1 8-5,2 8 6,4 8-6,16-23 0,2 2-9,2 3 1,1 0 2,2 4 1,1 1-9,1 2 0,2 1-14,1 2 0,1 0-31,1 2 1,0 0-433,2 0 0,0 1 320,2 1 1,0-1-80,0 0 1,2-1-68,-1-1 1,1 0-99,-1-2 1,0-2-121,-1-1 1,0-2-288,-1-3 0,-1 0-976,1 27-862,-3-7-1485,-4-6 4145,-4-3 0,3-22 0,0-3 0</inkml:trace>
  <inkml:trace contextRef="#ctx0" brushRef="#br0" timeOffset="14284">12670 5159 18972,'-42'-43'621,"0"1"1,3 3 0,10 7-319,20 18-130,4 0-106,5-1-50,7-2-28,8-2-11,10-3-62,13-3-51,9-3 48,-18 13 1,1 0-2053,3-2 0,2 0 2041,3 0 0,1-1 11,3-1 1,0 0 317,1 0 0,0 1-293,1-1 1,-1-1 18,-1 2 1,0-1 3,-3 1 0,1-1 11,-3 1 0,-1-1 2,-3 2 1,0-1 8,-4 1 1,0 0 10,23-15 23,-8 1 5,-7 4 68,-8 3 28,-7 3 1046,-7 4-929,-6 3-16,-3 3 336,-4 2-336,-2 3 2913,0 2-3031,0 2 1150,0 1-1201,-2 5 40,-2 4 50,-4 8 162,-12 26-167,0-3-1430,6-9 0,-1 0 1368,-8 18-28,6-15 0,1 2-802,-7 15 765,10-18 1,0-2 30,3 9-33,4-5 5,3-2 11,3-6-10,6 0 27,-2-10 34,4 0 50,-2-11 28,0-2 2428,2-2-2439,1-3 1042,2-2-1109,4-4-23,2-3 0,2-3-10,3-2-1,0-1 11,0 0-5,0 1 0,-2 1 0,-1 2-17,-2 3 0,-2 3-34,-1 3 12,-3 2-12,-2 2 6,0 3 0,-1 3 0,0 4 0,2 4-6,-1 3 23,0 4-17,1 2 11,-1 3-11,0 0-5,-1 1-6,1-1 5,-1-1 0,1-3 6,2-1 6,1-2 0,3-5 5,2-1-3409,1-5 3409,3-3-419,1-4 414,1-4 5,1-4 17,2-6-5,1-4 21,0-4 7,-1-3 5,-1-1 17,-2-4-1,-2 0 40,-3-1 12,-1 0 32,-4 3 12,-2 3 12,-3 2 4,-3 4-10,-3 5-12,-1 2-44,-1 4-34,0 3-34,0 2-39,0 1 3174,-3 2-3191,0 3 628,-1 3-617,-2 5-27,1 2-40,-2 6-72,2 2-146,1 3-241,2 3-425,2 2-763,4 2-8122,10 11 7976,-3-15 1,2-1-1,-9-20 1</inkml:trace>
  <inkml:trace contextRef="#ctx0" brushRef="#br0" timeOffset="16036">15700 4565 16361,'35'-12'22,"1"0"1,20-3-6,-52 34-23,-2 3 1241,0 2-1235,-6 2-5,-2 2-12,-4 1-6,-3 2 7,-3 0-12,0 0 11,-2-2 0,2-3 11,1-4 1086,0-1-1069,8-11 2179,1-1-2118,5-8-21,11-9-6,0-2 16,11-11 1,0-1 22,4-5 320,2-4-286,2-4 28,-7 6 0,1 0 0,11-19-79,-11 15 0,-1 0-407,8-17 447,-1 0-6,-2 1 22,-4 5-6,-2 6-5,-4 6-5,-3 7 16,1 2-84,-6 11-16,1 1 3158,-3 8-3181,-1 2 48,2 4-36,3 1 688,9 14-694,-3-1-6,8 10 11,3 11-11,0 9 0,0 1-515,-6 0 510,-10-15-1,-3-1 6,-3-1 0,-2-3 0,-1-2 0,-2-2-6,0 3 6,-1-10 0,0 2 515,0-12-498,0-3-6,0-2 23,0-1-23,2-6-5,1-1 5,10-14 11,9-7-16,2-1 0,7-4-1,-5 10-5,0 0 17,2 1-17,0 1 6,-1 2-3387,1 3 3386,-2 2 18,7 2-29,-9 6-2268,11 2 2269,-16 7-215,3 3 204,-8 2-1,1 4-17,-1 2-5,0 2-34,0 2 1998,8 10-2351,7 1-258,15 8-1139,-4-12 1454,6-5-275,13-11 397,-13-5 51,17-1 17,-1-11 157,-16 0 27,11-7 62,-11-6 195,-14 4-172,3-8 22,-16 7 179,0-10-112,-8 7 224,-1-16-5,-7 11-51,-7-3-241,-2 11 1474,-6 6-1529,-2 9-7,-4 0 7,-4 6-12,-3 2 0,-3 4-11,-1 3 142,-1 2-159,1 2 1,2 1-267,3 2 260,4 0 7,3 0-18,4-1 6,4 1-6,3 0-10,3 5 16,5-8-17,10 8-6,12-13 29,2-2 2810,7-6-2805,-5-7 430,2-2-418,1-5 5,-1-4-3268,-1-2 3307,-3-3-1847,-3 0 1881,-2-2-42,1-9 75,-7 6 0,0-5 141,-6 3-135,-3 9 0,0-4 2437,-4 10-2454,-1 5 2640,0 0-2690,-1 5 599,-1 0-667,-4 10-5,0-1 6,-5 10-17,3-1 16,-1 3-38,0 2-29,1 2-179,-1 13 17,3-8-112,2 10-140,3-11-179,5-1-118,3-1-123,7-1-258,5-3-482,5-2-806,6-5-997,3-4-515,6-6-382,0-2 2740,3-6 1596,2-3 0,-13-2 0,-1-3 537,18-7 950,-18 5 1,-2-1 1429,8-10-301,-2-2-364,-4-3-471,-1-2 829,11-14-840,-1-1-1059,-3 3-583,-11 9 477,-15 17-90,-4 3-111,-4 5-130,-3 2-100,0 3 170,-3 2-249,-8 5-72,-1 3-1,-9 6-5,-13 15-6,4-4 560,-12 12-571,9-6-445,-1 1 439,-1 2-16,-1 3-40,-3 1 0,0 1-44,0 0-6,4-2-78,-4 6-3122,16-16 3278,0 2-9,16-19 49,4-5 11,2-2 0,3-5 301,8-13-296,0 0 23,8-14-6,-2 4 28,1-5-5,2-2 44,-2-2-33,2 1 17,-2 0-1170,1 3 1198,-2 4 162,4-3-123,-8 12-23,0-2 2864,-6 12-2959,-4 5-33,1 1-29,-3 3 1782,3 5-1747,-1 3-24,3 6 40,1 4-33,1 3 5,1 4-23,6 16 7,-2-10-7,4 11-55,6-3 11,-4-10-45,10 5-56,-5-14-62,4-1-481,14 2-561,6-6 342,0-3-1306,0-6 466,-14-8-879,3-3-914,1-3-189,-1-4-2480,0-2 4222,-3-4 1842,-3-3 610,-4-4 1037,-3-2 683,-2-2 499,-2-1 10,-1 0 2040,5-10-3048,-10 12-391,4-6 1204,-10 6-1809,-3 8-96,0-4 3723,-3 9-3947,-1 5-72,0 0-74,0 7-66,0 0-23,0 3-96,-1 10-4,-1 0-18,0 12 0,0-1-16,0 2-17,0 3-28,0 3-3454,1 0 3291,0 2-732,0 15 189,1-12-331,1 9-3015,0-17-468,2-5-4515,0-4 9102,0-5 0,-2-6 0,0-3 0</inkml:trace>
  <inkml:trace contextRef="#ctx0" brushRef="#br0" timeOffset="16199">19027 4269 21506,'-5'-7'1653,"1"2"-1525,4 5-9129,0 0 656,-2-20 8345,4 20 0,-3-19 0,4 24 0</inkml:trace>
  <inkml:trace contextRef="#ctx0" brushRef="#br0" timeOffset="17134">19376 4532 21427,'4'-4'2460,"-1"0"-5684,-3 4 3229,26-11 241,-18 18-246,19-4 1010,-25 20-993,-1 2-23,-3 14-5,-2-9-820,-3 11 809,-3-13-1,0 0 2499,-6 5-2481,3-11 5,0 2 1334,5-13-1311,4-6-7,1-1-4,0-4 1379,2 0-1391,1-5 11,0-2-5,0-5 0,5-13-1,1 3 1,7-10-3393,2 5 3359,4-1 34,3-4-529,3 0 534,2 0 34,3 1-28,-1 3-6,0 4 0,-3 4-11,-2 4 17,-3 4-6,-3 3-5,-3 3 5,-1 4-11,0 0 0,-1 3 6,1 2-23,2 3 3147,0 4-3130,0 3-5,2 3-1,6 12 6,-6-6 39,10 19-50,-14-17 486,3 8-475,-7-10 0,-2-1 0,-2-1 0,-1-2-11,-2-2 17,-2-2-6,0-3 0,-1-2 5,-1-2-22,1-3 344,-2-1-288,2-2-28,0-7 0,2 0 17,2-6 45,2-1-51,4-3 6,1-3 17,12-10-11,-4 5-372,9-6 377,-5 11 1,0 0-1,1 3-6,-1 1 1,1 2-28,-2 2 22,0 2-12,0 1-4,9 2-7,-8 3-22,8 1 1,-9 3 44,-1 4-68,1 4 18,-2 4-17,-2 2-40,-1 3 12,-2 2-28,-2 3-196,1 11 95,-4-7-39,1 7-34,-6-11-28,-2-2-6,0-3 1,0-4 22,-1-3 72,2-3 12,0-4 422,3-2-338,3-1 39,4-2 34,4-2-228,4-3 279,3-4-12,2-4 33,0-2 12,2-4 28,-1-2 28,1-1 27,-2 0 7,-1 1 33,-3 2 11,-4 2 39,-3 3 29,-4 4 16,-4 3-10,-3 3-63,-2 2-72,-2 2 22,-1 0 149,-5 8-267,0-1-22,-5 9 22,2-1 12,0 4-6,1 1-6,0 2 6,3 1-5,1 0-1,2 0 12,3-1-12,2 0 17,5-1-16,4-1 27,4-1-11,4-2-5,4-3-12,2-1-5,3-3-261,2-3 256,0-3 4,1-1-16,0-4 12,-2-2-7,-1-4 6,-1-4 1,-2-3-546,-2-3 551,-2-4 0,-2-4-1,-3-1 1,-3-1-11,-2 0 11,-4 0 11,-3 5-6,-3 2 0,-2 4-16,0 3-6,-2 3-22,0 3 179,-1 4-303,-1 1-139,-1 2-264,0 1-365,-2 2-162,0 2-3018,0 4 4094,0 3 0,4-5 0,0 0 0</inkml:trace>
  <inkml:trace contextRef="#ctx0" brushRef="#br0" timeOffset="17728">21692 4645 21019,'5'-3'2873,"-1"1"23,-4 2-2868,42-8-6,-32 13-5,31-3-6,-41 16-5,-3 2 0,-3 2-6,-3 2 5,-4 2-10,-1 0-1,-4 0-28,-1-1 34,-2-3-11,2-2 0,0-3 33,3-3-22,1-4 12,4-3-1,1-2 0,3-3-5,2-1 16,3-2 6,1-3-11,3-2-12,3-5 12,5-4 0,7-1 5,6-3-5,4-2-1024,5-2 1018,3-3-3,-7 6 1,0-1 2,17-11-6,-16 10 1,1 1 17,10-7-18,-2 2 1,-2 3 11,-5 4-17,-3 3 22,-5 4-88,-3 4 83,-2 2-6,-3 3-6,-2 2-5,-2 2 6,0 2-6,-1 3 0,0 4 0,-1 5-6,-1 4-2355,-2 4 2366,-2 4-766,-3 4 773,0 3-1994,-4 0 1982,-2 1 6,-5 0 11,-4-2-6,0-2-6,-2-1 1,2-4-12,2-4 2005,0-2-1994,5-8 855,2-2-826,4-8 3397,2-2-3386,4-2-17,3-3 34,17-11-40,-2 0 6,14-8-3398,-6 3 3376,2-1 33,2-2-210,2 1 227,0 0-5,1 2-1,1 1-5,0 4-23,-2 3 6,0 2-1152,-3 5 1141,-2 1 2,11 3-19,-12 5-5,9 2-1,-15 4 2365,0 4-2382,-1 2-27,-3 2-2448,-2 2 2363,-5 2 641,-4 1-791,-6 0-950,-4 14-104,-5-8-1630,-4 10 2969,-5-9 0,7-14 0,-1-1 0</inkml:trace>
  <inkml:trace contextRef="#ctx0" brushRef="#br0" timeOffset="18418">23953 4827 25102,'-9'-26'95,"4"11"-89,12 42 33,0 1-45,2 3 12,-1 1-51,7 13 45,-4-11-6,5 8 6,-2-8 12,-3-12-12,2 2 16,-7-15 52,-2-3 16,-1-3 17,0-2 0,2-4-12,-1-4-38,5-5 55,7-15-67,-2 2 17,6-12-16,-5 6-3388,1-1 3376,1-2-5,1 0-317,1 1 294,2 1 17,0 3-17,-1 3-23,2 2-139,6-2-404,3 7 28,1 3-584,1 9 63,-8 6-464,3 4 2229,1 2-4246,2 4 2857,3 5 0,-16-6 0,-1-1 1</inkml:trace>
  <inkml:trace contextRef="#ctx0" brushRef="#br0" timeOffset="19334">24935 4884 19520,'9'-36'266,"1"0"0,2-22 1995,-22 54-2217,-3 2 917,-3 1-928,-2 3-5,-3 2-11,-2 3 511,0 4-528,0 2 11,0 2-11,2 1 0,1 2-28,4 0 23,3 0 1737,3 1-1748,4 1 38,2-1-28,4 0 6,3-2 0,4-1-22,3-2 16,3-2 1,2-2-1,1-2 6,3-2 6,0-4 11,2 0-1,9-8 7,-8 1-6,6-7 5,-12-1 6,-1-1-6,-4-3 1,-2-1-6,-1-1 44,-3 0-38,-1 2 21,-1 2 46,-2 1-28,0 5-18,-1 2-21,-1 5-23,-1 1-6,-2 3 6,-3 3 6,-2 3-17,-2 3 16,-1 4 1,0 0-6,2 3-6,0 0 12,4 1-17,2-1 5,2 0 23,2-1-28,4 1 11,4 0-6,17 3 0,0-6-477,12 0 483,-4-8-11,2-4 5,1-2 1,-2-6 5,-1-2-17,-3-7 11,-1-4-5,-3-5 5,-2-3-5,-3-4 0,-1-4-668,-4-4 668,0-4 11,-3-4-11,1-5-1549,-1-2 1566,1-3-12,0-2 12,1-2 11,0 1-6,-1-2 0,1 5 25,-6 20 1,-1 1 13,3-13-1013,0-5 1013,-8 28 316,-2 7-332,-1 6 497,0 4-531,-2 3 1489,1 3-1506,-2 1 1400,1 5-1400,-5 15 17,1 4-33,-4 15 33,1 1-1653,0 6 1641,0 7 1,1 2-11,3 4-23,2-1 6,2 1-28,5-1-12,2-1-27,5-2-760,1-3 738,3-4-12,1-4 16,1-4 23,1-5 11,0-6 12,-2-4-82,-2-6 121,-1-5 22,-3-6 17,0-3 0,-1-5 1498,1-3-1492,0-5 872,0-4-872,2-3 11,1-3-6,0-2 6,1-1 184,4-7-134,-4 8 11,2-3 6,-7 14-5,-3 3-17,-3 4-12,-2 1-5,-1 2-39,-3 6 5,-1 1-11,-4 6 0,0 3 11,-1 0-11,3 4-11,0 0 11,4 0-11,1 0 5,6-1 6,4 1-5,7-2 5,18 4 0,-4-9 5,14 1-5,-10-10 6,-1-2 5,0-2 0,-4-4 6,-1-3-460,-5-3 488,-2-5 11,-3-1-6,-2-4 0,-1-1 1,-4-2-6,-1-1 5,-3-1 12,-2 0-95,-1 1 84,-2 2-6,0 1-23,-2 1-5,1 3 0,-1 2-29,0 3 18,0 3-28,0 3-40,0 2 400,0 2-758,0 1 137,0 5-266,0 2-280,0 5-347,1 4-656,1 1-1517,3 2 3349,1 2 0,-2-10 0,-1 0 0</inkml:trace>
  <inkml:trace contextRef="#ctx0" brushRef="#br0" timeOffset="19699">26593 4884 25965,'-51'26'56,"10"-3"-34,43-12 34,8 4-33,1-5 5,9 3-4252,0-7 4241,2-2 667,1-3-650,3 0-6,0-2 33,0-2-10,0-1 10,-3-4 23,-1-1 34,-3-2 16,-3-1 12,-3-1 16,-4-1-16,-2 0-1,-3-1-16,-2 1-22,-3 1-29,-3-1 3278,-3 2-3300,-4 0-6,-4 1-5,-3 0 5,-2 3 1,-3 1-29,-1 2 17,-1 2-16,0 2-7,-1 2 7,3 2-12,1 2-17,4 4-5,1 2-6,3 2 1,3 4-1,1 3-17,5 3-22,2 4-56,5 2-56,6 2 173,4 0-481,6 2-280,3-2-2313,1 0 303,1-2 2766,2 2 0,-11-15 0,-2-1 0</inkml:trace>
  <inkml:trace contextRef="#ctx0" brushRef="#br0" timeOffset="26551">3030 2385 17800,'0'-5'3564,"0"1"-240,0 4-2103,-22-29-1899,12 32 1770,-19-15-1091,17 41 395,0 5-2459,2 4 2470,0 3-727,4 21-626,4-12 604,3-17 0,2-1-2802,8 14 3073,8 5 0,-9-25 0,2-1 0</inkml:trace>
  <inkml:trace contextRef="#ctx0" brushRef="#br0" timeOffset="26860">3628 2615 27446,'-35'-38'-3470,"10"7"3108,36 27 2517,2 1-870,1-1-379,1 0 79,0 0-472,0 0 146,6-3 741,-4 1-150,5-3-1250,1-2 0,-6 3 0,4-2 0,-5 3 0,-6 3 0,0 1 0,-5 2 0,-4 1 0,0 1-2366,-1 7-2253,-1 1-4441,0 5 8913,-2-4 1,2-4-1,-1-2 1</inkml:trace>
  <inkml:trace contextRef="#ctx0" brushRef="#br0" timeOffset="27988">3010 7048 23330,'-27'12'2612,"1"1"-1138,-2 17-1214,5-8 15,-10 7 1,8-11 251,0 0-143,1-4 330,1-1 132,-4-3-572,8-4-13,-2-2 383,8-10-1156,5 0-276,-1-8-279,7 0 307,1-4 233,2-3 327,7-20-104,1 7 279,6-15 529,-3 13 217,0 0 237,-2 2-290,2 6-133,-4 5-154,-1 7-98,-2 6-98,-2 4 3,-2 3 37,2 2 182,-2 3-1276,3 2-14,5 15 164,0 1-65,3 12 81,-3-1-46,-2 4 112,-3 2-212,-1 5 1395,-5 1-87,-5 3 188,-5 1 106,-8 3 69,-5 0-433,-5 2 438,-3-3 26,-2-4-17,1-5-757,0-6-79,4-8 0,1-5-240,3-7 313,1-5-392,-5-2-175,1-7-288,3-3-146,7-7-328,9-2-408,3-2 125,2-3 492,2-1 508,4 0 239,4-1 295,4 1 212,7 1 716,15-3-297,14 5-219,1 3-444,5 6-137,-13 9-199,1 2-184,2 4-199,0 5-300,0 1-60,0 3-876,15 11-1885,-15-6 627,11 9 3220,-15-5 1,-18-13 0,-1-1-1</inkml:trace>
  <inkml:trace contextRef="#ctx0" brushRef="#br0" timeOffset="28138">3236 7469 19814,'44'-41'-1405,"-1"0"1,-2 2-1,-3 11 174,2 20 1,-18 4 0,0 0 0</inkml:trace>
  <inkml:trace contextRef="#ctx0" brushRef="#br0" timeOffset="29754">5657 7752 10280,'1'-50'1010,"0"0"0,0 4 0,0 5-1643,-1-3 1193,-3 4 1040,-1 5-1191,-3 3-28,-2 6-22,-2 3 1009,-1 5-1110,-1 4 83,-9 3 1104,-5 4-1317,-12 6-83,5 6 0,-2 6-17,10 4-6,-1 5-10,-1 5 2832,-2 5-2839,0 5-10,-1 5-7,-1 4-56,0 1 56,2 0-4,4 0 10,2-3 17,6-4-28,5-3-11,5-4 6,4-3-6,4-6 22,12 3 23,1-10 11,11-2 51,16-15-46,-5-7-5,14-9 19,-21 1 1,0-3-1110,15-12 1101,-15 9 0,-1 1 56,7-12 624,-4 0-590,-6-2 33,-6 1 73,-3-17-3011,-7 12 2854,-1-10 28,-6 19 163,-2-5-106,-1 12-6,-2-1-22,-1 14 1117,-2 2-1168,1 4-90,0 1-5,1 5 0,1 3 11,-2 4 3408,-2 5-3396,-1 4-1,-1 3-17,-2 3-11,1 3 23,1 1-17,-1 16 11,5-9-11,0 11 11,5-12-6,2-1-16,2-1 22,4-1-12,4-3 12,3-1 0,4-2-5,0-3 10,16 3-5,-5-10 17,11 2-17,-7-12 6,2-2-991,3-5 968,1-4 28,-1-4 6,-1-3-6,-3-2 0,-2-2-3058,-5-3 3059,-5 0-1373,-2-1 1372,-5-1 22,-1-13-5,-7 7 12,-1-11-1286,-5 10 1263,-2 0 993,-1 0-993,-3 1 1338,-4-8-1327,3 11 51,-5-19-68,8 26 2889,3-16-2900,5 23 6,5-5 1478,10 6-1467,5 4-34,10 0 17,-6 4 0,-2 7 0,-9 2-11,-1 4 6,-1 4-23,-1 2 28,3 14-6,-5-6 6,3 10 6,-6 2-12,-2-8 6,-1 8-6,-3-12 1,-1-1 5,-1 1 17,0-1-3415,-1 1 3398,0-1-6,0 9 1,3 0-1,-1 0-16,4-5 27,-1-11-16,3-1 11,2-3-5,2-3-7,11-3 12,-3-3 6,9-5 0,-5-3 16,17-14 3398,-10 2-3412,-4 1 1,-1-2 2,3-7-11,7-7 22,-16 5-10,-2-1-7,-2-2 1,-2-1-6,1-11 0,-6 12 0,-1-7 22,-6 17-5,-2 0 17,-1 2-6,-2 2-3398,-1 1 3392,-1 0-723,1 2 729,1-1-5,1-3-18,3 4-16,2-4 17,3 6 3025,4 0-3031,1-1-17,4 2 11,3 1 6,1 1-5,1 2 21,-1 1-32,7 3 10,-8 5 1068,4 2-1073,-8 5 11,-2 4 0,-1 2 11,-2 2-22,1 13-17,-2 5 45,1 13-45,0 4-34,-2-12-39,2-2-67,-1-12-100,2-1-125,3 0-178,2 0-2965,2-2 2600,2-1-2726,11 5 912,-8-9 2750,9 3 0,-20-15 0,-2-1 0</inkml:trace>
  <inkml:trace contextRef="#ctx0" brushRef="#br0" timeOffset="29951">7538 7461 17081,'-2'-2'3546,"0"0"-891,2 2-3120,32-38-4307,-7 26 4354,0-9 1,4 0-2726,27 13-1363,-12 2 4506,17 0 0,-38 5 0,-2 0 0</inkml:trace>
  <inkml:trace contextRef="#ctx0" brushRef="#br0" timeOffset="30111">7804 7728 18694,'-5'2'2577,"2"0"-1042,3-2-1922,62-26-2450,-27 11 2131,9-3 1,1-1-2874,0 0-4873,-3 1 8241,-7 3 1,-16 7 0,-9 4 0</inkml:trace>
  <inkml:trace contextRef="#ctx0" brushRef="#br0" timeOffset="30841">9864 7088 25871,'2'-6'1287,"-1"1"1234,-1 5-1826,-2-60-6790,-3 42 5783,3-15 0,-4 3 978,-4 24-739,-2 2-263,-2 0 465,-3 2 151,-1 1-364,-3 0 1619,-3 1-720,-2 3-431,-5 1 326,-1 5-90,-4 1-38,0 2-93,-1 0-53,1 1-20,2-1-26,2-1-139,5-2-9,3-2 1418,4-1-1660,8-2 0,2-2 0,8-1 0,2-1 0,0 3 0,0 2-25,0 4-948,2 3-140,0 4 32,2 4 21,-1 4-205,0 3 143,-1 6 1031,-1 4-464,-4 3 561,-2 5 231,-5 1-79,2-11 1,0 0 150,-5 19-157,5-18 1,1-1 101,0 13-82,3-4-85,3 0-113,3-4-104,9 15-192,2-16-100,9 10-64,-1-19 70,3-3 138,3-2 65,1-4-27,18 5-155,6-6 401,4-1-3,1-10-1020,-11-7 273,5-2-2310,6-5 3112,-22 2 1,-1-2-1,4-1 1,-1-1 0</inkml:trace>
  <inkml:trace contextRef="#ctx0" brushRef="#br0" timeOffset="31301">10966 7306 17563,'0'-52'587,"0"0"0,0 4 1,0 8-2367,-1 12 2158,0 5 873,-1 4-943,-1 4-760,0 4 631,1 4 474,0 3-652,1 2 1962,0 4-1971,0 4 653,0 7-623,1 8-12,-2 7 8,0 8-17,-2 5 1286,1-5 0,-1 1-1465,-2 22-398,0-2 0,0 1-651,3-22 0,0 0-228,-1 12 0,0 1 1454,3-9 0,0-5 1,0 6-1,1-4 1</inkml:trace>
  <inkml:trace contextRef="#ctx0" brushRef="#br0" timeOffset="31510">11558 7565 19910,'0'-8'2728,"0"2"-2062,0 6 566,0 0-1254,-32-30-23,22 32-11,-26-18-67,32 42-568,0 3 316,0 2-324,2 2-618,-1 1-1881,2 1 3198,-1 5 0,1-27 0,0-3 0</inkml:trace>
  <inkml:trace contextRef="#ctx0" brushRef="#br0" timeOffset="32581">12456 7026 14790,'0'-7'3568,"0"2"-1674,0 5 301,0 0-1808,18-64-1384,-10 43 1154,2-15 0,1 4-2619,-5 23 2766,-3 1 129,2 2-256,-4 2-57,1 1-31,-2 9 669,-1 4-680,-1 10-6,-3 3-43,-8 25-12,-6 10 2289,0 2-2311,0-2-18,8-20 34,3-2-1,2-1-8,3-2-2,2 10-4,3-13-17,2 6 12,7-9-39,0-10 32,5 1 29,-3-10 9,2-5 26,1-1 3,4-6-10,2-4 2,5-6 1072,2-4-1074,3-3 60,15-13-984,-11 7 967,9-12 17,-17 14-6,-3-1 0,-3 3-379,-3 3 363,-4 3 5,-3 2-11,-3 5-1,-3 3-4,-3 3 793,-2 2-867,0 9 413,0 2-407,-1 9 0,0 2-23,0 4 12,0 4-6,0 4-22,-1 3-539,0 2 460,-3 4-117,1 2-1426,0 3 1117,0 1-296,2 1-760,0 1-840,3-17 1,1 0-5329,2 12 7768,4 6 0,-5-35 0,-2-6 0</inkml:trace>
  <inkml:trace contextRef="#ctx0" brushRef="#br0" timeOffset="32789">13454 7595 17267,'24'-39'509,"0"-1"1,0 3 0,-9 10 2055,-14 19-2380,-3 4 911,-1 1-1045,-2 2 552,-4 2-597,-2 3 1939,-2 4-1939,-2 4 0,0 3-29,-1 3-27,1 3-29,0 1-61,4 3-3448,1 1 3269,3 2-224,3 0-482,2 0-230,2-1-576,3-1-903,4-3-1634,4-2-2763,2-5 6587,0-3 1,-6-7 0,-3-2 0</inkml:trace>
  <inkml:trace contextRef="#ctx0" brushRef="#br0" timeOffset="33221">14519 7012 22860,'-1'-40'392,"0"0"0,1 4 0,-4 7-174,-4 21-56,-1 2-50,-2 3 230,-3 2-269,-2 3 61,-4 5-83,-6 6-669,-5 6 663,-4 8 11,-4 5-28,-1 5-1301,1 2 1278,3 3 12,4 0-28,5 1-12,6 0 12,4 1-78,5 17-974,8 0 1074,6-3-28,10-10-5,4-19-12,5-3-5,2-4-6,5-1-113,3-3 102,2-4-1468,3-1 1496,-1-3 17,-1-3 710,-1-3-699,-3-2 17,-3-3 28,-3-3 28,-3-3-6,-3-4 22,-3-1 2,-4-3 15,-4 1 1,-2-3-7,-3 0 550,-1 1-589,-4-1-5,-2 2-17,-5 1 3335,-3 1-3340,-4 3 167,-3 2-168,-13 2-27,6 3-17,-8 4 5,10 3-16,3 4 5,1 3-28,2 2-16,3 2-23,2 3-40,3 0-55,1 2-90,4 1-123,2 0-219,2 0-195,5 1-224,3-2-293,4-2-553,8-2-1260,2-2 3136,10-3 0,-15-5 0,2-1 0</inkml:trace>
  <inkml:trace contextRef="#ctx0" brushRef="#br0" timeOffset="33434">15162 7335 21170,'0'-4'2627,"0"1"-1030,0 3-1592,-16 12-22,9 1 0,-13 13-28,13-2-4285,1 3 4201,0 1 3,1 1-260,0 2-1623,0 16-377,3-11-2583,0 11 4969,4-14 0,-2-15 0,1-2 0</inkml:trace>
  <inkml:trace contextRef="#ctx0" brushRef="#br0" timeOffset="33856">15658 7042 16174,'9'-50'382,"1"0"1,1 4 0,4 7 486,15 11-763,3 5 648,-8 11-686,1 2-18,1 3-16,-1 2-6,0 2-23,-1 3-5,-1 3-5,-1 5-12,-2 4-6,-2 6-10,-2 4 5,-4 4 0,-2 6-6,-6 4-39,-7 24 29,-6-13 30,1-14 0,-2-2 2,-13 14-10,-4-1 28,-5-2 905,0-2-900,-2-3 17,1-4 754,0-4-737,2-4 6,1-4 1118,2-3-1107,3-4 5,5-3 838,1-1-653,9-5-61,3-1-12,7-3 1067,4-2-1134,4-1-39,7-3-51,5-2-16,5-1-12,5 0-3408,5-1 3380,4 1-59,-9 3 1,1 0-360,2 0 0,1 0 202,-1 0 1,0 0-523,29-2-478,-21 3-1130,0 2 2380,5 0 0,-23 1 0,-1 0 0</inkml:trace>
  <inkml:trace contextRef="#ctx0" brushRef="#br0" timeOffset="34039">16718 7381 19227,'-8'33'-148,"1"0"0,-5 20 1849,4-19-2809,1-6-1247,0 0 2355,-3 7 0,7-25 0,0-1 0</inkml:trace>
  <inkml:trace contextRef="#ctx0" brushRef="#br0" timeOffset="35126">17110 7214 23444,'-30'-15'471,"7"4"-393,23 11 73,0 0-112,3-1 6,2 1-6,7-2-5,3 1-12,7-3-16,5 0 5,4-2-16,2 1-18,0 0-22,0 0-39,-3 0-420,-2 1 218,-5 1-223,-4 0-399,-5 0-671,-5 0-1888,-3 0 3467,-2 0 0,-2 1 0,-2 0 0</inkml:trace>
  <inkml:trace contextRef="#ctx0" brushRef="#br0" timeOffset="35376">17490 6861 20016,'-1'-4'2840,"1"1"-241,0 3-2492,1 16-35,2 3 1,1 18-475,0 1 446,0 4 18,0 4-28,0 2-29,-2 2-16,0 2-1278,0 1 1188,-2 1-128,0-1-270,0 1-565,0-1-1076,0-1-7057,0-6 9197,0-9 0,0-18 0,0-8 0</inkml:trace>
  <inkml:trace contextRef="#ctx0" brushRef="#br0" timeOffset="36797">18007 6445 12746,'-4'0'2358,"1"0"3825,3 0-5858,-40-1-11,31 0-174,-30-1-39,43 1-33,1-1-12,2 0-17,3-1-6,3 0 18,12-1-29,-4 1 1,9-1 10,1 3-22,-7 0-5,5 1 0,-10 1 10,-1 0-10,-2 3 0,-1 0-6,3 6 5,0 3 1,2 11-6,-7-3 17,-2 5-3393,-6-5 3393,0 3-228,-1 3 223,1 2 0,2 19 0,0-9-12,1 15 12,3 5 4,-3-12-16,-3-15 0,0 1 6,-1 1 0,0-2-6,2 20 5,-4-19 0,0 1 0,-1-1 0,-2-1-11,-3 19 6,1-19 0,-1 2-2,-4 0 1,-1-1-2,-7 18-2,5-18 1,0-1-10,-5 12 6,0-3 5,1-1-11,1-3 0,3-3 3,1-2-11,4-3 3293,1-2-3294,2 7 16,1-10 326,-1 6-359,-7-7-10,-2-7-38,-9 3-353,-21-2-20,3-5-353,-20 3-940,9-5-5270,-4-1-903,4-2 7927,7-1 1,20-3 0,11-1-1</inkml:trace>
  <inkml:trace contextRef="#ctx0" brushRef="#br0" timeOffset="40668">8952 9506 21518,'-10'-49'476,"1"0"1,-3 1 0,-3 9-674,-5 19 154,-8 1 46,6 13 139,0 3-141,1 5-18,0 4-276,2 7 304,0 9-4163,2 7 4152,1 9-6,6-3 0,1 4-275,3-8 1,0 0 271,-2 15 1,1 0-333,3-9 0,2-1 301,-2 3 1,2 1-811,-1 3 0,0 1 746,1 1 1,-2 4-103,-1 1 1,-1 5-1,0-3 55,0-8 0,0-2 0,-1 2-23,-3 15 0,0 3 1,-2-4-203,2-11 1,0-3-1,-1 0 150,-1 2 0,0 0 1,-1 0-208,0-1 0,-1 1 1,0-1 251,0-2 0,-1 0 0,1 0 24,-7 17 0,-1-2 523,2-7 0,0-3-170,2-6 0,1-4 86,2-8 1,0-3 816,-18 12 731,3-28-1645,-5-28-34,7-36 1425,10-8-1537,12 24 1,3 0 38,1-23-39,3 28 0,1 0 3,1-1 0,1-1-6,2 0 1,1-1-1,2 1 1,1 0 230,2 0 1,0 0-240,2 1 0,0 1-788,2 0 0,1 1 774,0 0 0,1 1-6,2 0 1,0 1-39,1 1 0,0-1 19,1 2 0,1 1-14,1 0 0,0 0-1,0 2 1,2 0-48,12-8 1,0 1 30,-9 7 0,0 1 528,9-6 0,0 1-564,13-7-6,-3 3 28,-16 11 0,0 1 16,14-11 34,-17 14 1,-1-1-76,5-3 93,-2 3-531,-3 0 547,-4 3 546,-1 0-473,5-6-45,-8 5 1231,9-10-1029,-10 8-90,-3 0 345,-4 5-261,-7 6 3387,-2 2-3421,-2 3 34,0 1-168,-7 13-39,0-1-6,-6 13-39,2-2-268,-2 3 263,2 1-35,1 2-44,3 0-331,2 1 174,2-1-107,2 0-122,3-2-191,2-1-241,3-1-470,0-3 1372,5 8 0,-7-16 0,3 4 0</inkml:trace>
  <inkml:trace contextRef="#ctx0" brushRef="#br0" timeOffset="40842">9474 9648 19171,'0'-7'2329,"0"1"-1842,0 6-1119,0 0-12,-46-22-375,33 25-1049,-33-12-2115,46 29 4183,2 5 0,-1-12 0,1-1 0</inkml:trace>
  <inkml:trace contextRef="#ctx0" brushRef="#br0" timeOffset="41212">9729 9669 16723,'6'-8'3506,"-2"2"-2901,-4 6 380,0 0-5191,3 55 4234,-2-29-14,1 10 0,-1 0 129,0-8-137,-1 1 16,0-1-5,-1 0 11,-2-2 23,-2-2 17,-1-2 55,0-4 3155,-1-4-2858,2-4 1266,1-4-1008,2-3 347,1-2-773,2-9-117,1-1-23,2-10-3420,3-1 3397,3-4-10,3-2-33,2-1 61,11-13-79,-4 11-865,7-8 848,-7 15 0,-1 2-11,0 4 0,-2 3 0,0 3 2931,-2 3-2976,-1 4 1,-1 1-85,-1 3 1257,1 2-1346,-1 4-63,1 3-83,-1 3-118,1 3-139,0 3-180,0 0-180,0 3-329,0-2-640,0 1-894,2-1-1027,3-2 3719,4 1 1,-11-9 0,0-1-1</inkml:trace>
  <inkml:trace contextRef="#ctx0" brushRef="#br0" timeOffset="41584">10550 9864 13378,'36'-41'646,"1"0"0,-4 4 0,-8 6 2432,-19 15-2585,-2 2 1204,-2 4-1355,-2 1 660,-2 4-834,-2 2 2642,-5 2-2777,-5 4-10,-4 5-18,-7 5 7,-4 4-1,-4 3-17,0 2-11,-6 12-16,14-7-12,0 9-1888,13-3 1877,7-7-286,2 5 264,6-12-31,2-2 14,5-3 33,2-2 23,5-3 5,5-4 12,4-2-6,5-7 1331,4-3-1297,1-7 61,16-16-34,-14 4-661,9-14 700,-21 8 18,-2-3 0,-5-5 10,-2-3-673,-3-5 691,0-4 22,-3-4-17,1-1 29,-1-1 5,1 4 16,0 2 18,-1 7-2459,0-8 2469,-4 19-5,-1-3 247,-5 21-292,-1 5 623,-1 4-723,0 4 501,-1 2-558,-1 3 3376,-1 5-3370,-2 6-6,-2 8 12,-2 8 16,-3 7-908,0 6 875,-1 6-34,0 7-1248,3 3 985,1 4-9,6-30 1,1 0-295,1 1 1,0 0-675,1 0 0,1 1 1285,1 3 0,1-2 0,-2 3 0,3-2 0</inkml:trace>
  <inkml:trace contextRef="#ctx0" brushRef="#br0" timeOffset="42549">12883 9957 19518,'3'-8'3288,"0"2"-2555,-3 6-189,30-68-5813,-17 39 5414,6-12 1,-1 1 129,-6 16 1374,-1 4-1239,0-2 589,-4 10-915,-1 1-44,-4 8-248,-2 2 3578,0 6-3364,1 2 10,1 8-4,2 14-12,-1-2 0,-1 11 0,-2-7-6,-2 1-11,-1 0 0,-3-1 1,1-2 4,0-3 18,1-3-6,0-5 6,2-1 5,0-9 28,2-2 39,0-4 1,0-3-1,2-2-22,0-3-28,5-5 0,2-6-5,4-4-12,3-5 0,2-2-5,4-4-2420,1-2 2419,2-1 6,1 0-446,1 1 441,-1 3 5,-2 4-5,0 4 11,-4 3-12,-2 4-5,-2 4 17,-1 2-11,-1 3-1,-1 2-16,0 2-91,2 2 80,-1 1 5,3 3 12,1 3-18,1 5 6,0 2 17,0 4 0,-1 1 23,-2 4-1,-2 0-930,-4 1 908,-2 0-201,-3 1 195,-1-2-204,-2-1 210,-1-2 6,-1-3-6,0-3-6,0-4 6,0-2 2993,0-3-2965,1-2 797,0-1-797,4-6 441,1 0-458,4-6 0,2-1 6,1-2-17,2-1 11,9-6-11,-7 5 6,6-2-12,-9 8-5,3 2-6,-6 3 6,1 2 0,-6 2 0,1 2 0,-1 1-1,1 2-10,5 5 16,3 2 12,2 1 0,0 0-1,-4-5-5,2-1 11,9 0-5,-5-4 0,8 0 5,-7-2-11,0-2 11,-1-2-5,0-3 10,5-8 1,-6 2 6,3-5-7,-7 2 7,0-1-1,-2-1 23,1-2 45,3-8-40,-3 8 17,2-5 140,-3 7-72,-5 7-1,1 1-27,-6 7-46,-1 2-78,-1 1 6,0 4 6,0 2 16,0 15 0,0-4-22,0 10 11,0-5-17,0 2-33,0 1-40,-1 1-67,0 1-78,1 1-129,1 0-140,4-1-1104,9 8 359,1-11-924,8 3-2935,-4-14-3591,0-5 8158,-4-3 0,-6-3 0,-5-2 0</inkml:trace>
  <inkml:trace contextRef="#ctx0" brushRef="#br0" timeOffset="42728">14433 9370 16840,'-17'-12'-2458,"4"3"0,17 16 1,-2-2-1</inkml:trace>
  <inkml:trace contextRef="#ctx0" brushRef="#br0" timeOffset="43110">14715 9552 25107,'3'33'107,"-2"0"-62,-7-3-29,0 1 18,-2 0-17,-1 12 16,1-12-27,-1 6-4246,4-15 4245,1-4 855,2-4-848,0-5 27,0-3 67,2-3 723,0-2-577,3-4-90,1-2-44,7-6 168,10-13-158,0 3 2986,9-10-3002,-2 5-23,2 1 35,2-1-29,0 2-109,11-7 42,-11 9 0,14-4-631,-23 16 586,3 1 12,-11 7 10,-3 1 373,1 4-390,-1 3-10,0 5 27,5 13-123,-4-3-106,3 11-1128,-5 9-43,-3-8-2369,1 11 3764,-3-9 0,-3-18 0,-1 1 0</inkml:trace>
  <inkml:trace contextRef="#ctx0" brushRef="#br0" timeOffset="43916">15502 9661 17723,'11'-34'-62,"-3"11"1160,-11 39-1143,-1 3 1472,0 4-1623,0 2-163,0 2-229,3 0-359,0 2 403,3 0 544,10 13 0,-7-23 0,6 7 0</inkml:trace>
  <inkml:trace contextRef="#ctx0" brushRef="#br0" timeOffset="44093">15676 9328 18716,'-4'-8'2431,"1"3"-2027,3 5-1905,0 0 0,0 0 0</inkml:trace>
  <inkml:trace contextRef="#ctx0" brushRef="#br0" timeOffset="45026">15920 9636 20117,'1'-4'2560,"0"0"-1474,-1 4-1074,22 5 16,-10 14-17,14 0 6,-18 12-17,-5-8 0,-1 11 0,-3-8 11,-2 8 6,-7-6-1,-3-3 35,-4 0 5,3-9 56,5-9 17,5-5 16,2-1 6,2-3-22,-1-3 162,1-10 101,3-13 35,8-18-243,1 4-16,7-5 118,10-5-341,-11 25 0,1-1 147,6-5 1,2 1-43,15-14-5,-3 11 0,-1 13 5,1 8-50,8 2 28,-13 10-33,-6 6-1,-10 5 17,0 4-44,-2 3 44,-2 3 0,4 16-11,-7-6 6,1 9 114,-8-11-120,0-1-3317,-2-2 3300,-1-1 0,0-3 6,-1-2 22,0-3-11,0-4-2211,-1-1 2211,1-4 110,-1-2-99,1-2 2431,0-1-2386,4-7-34,0 0 6,6-7-11,1-2-11,3-2 10,3-3 1,1-2 6,1-2 16,11-11 0,-7 9-310,5-8 304,-8 13-21,-2 2 4,-1 4-4,-1 3-12,-2 3 11,-1 4-56,0 2 39,-1 2-5,0 2-11,0 4-2166,0 3 2165,0 4 181,-1 5-203,-2 4-17,-1 2-39,-2 1-201,0 13 117,-1-10-61,1 8-348,4-6 258,0-10 11,5 4 2302,-1-13-2218,2-2 0,2-5 3465,2-1-3352,2-5 44,1-2 39,13-10 84,1-7 28,1-1 12,-7-3 145,-6-6-79,-8 8 18,3-10 201,-4 3 95,-1 5-212,-3 2-57,-4 11-83,-5 9-57,-2 2-190,-1 2 106,0 6 29,0 1 5,0 9 11,0 0-11,-1 5-6,0 0-5,-1 1 17,1-1-23,0 0 34,2-1 0,3-2-34,2-1 17,6-3-11,3 0-6,4-3-6,5-2-261,2-3 278,2-2 12,0-2 22,0-1-6,-3-3 6,-3-3 0,-2-2 17,-2-4 0,-3-2 11,-2-3-12,-2-1-4,-1-3-1,-4-1 39,-2-16-50,-2 8-10,-1-10-12,-2 12 5,-1 0 0,-1 5-5,0 3-12,1 3-27,1 5-51,0 4-107,1 3-72,0 2-300,0 2-204,4 5-1950,3 7 332,1 3-1693,1 4 4078,-6 1 0,-1-10 0,-1 0 0</inkml:trace>
  <inkml:trace contextRef="#ctx0" brushRef="#br0" timeOffset="45592">17772 9548 16258,'4'-4'4901,"0"0"-364,-4 4-4543,37-32 6,-29 30 17,29-22 0,-39 39 17,0 12-23,0-5 6,0 8-6,1-10 11,1 6-22,2-8 6,0 5-12,2-9 6,-1-4-5,0-1-1,-1-2 6,0-3 6,0-1 16,-2-2 185,1 0-50,1-1-6,-1-1-61,2-2-29,0-3-27,2-2 0,1-4 16,2-2 12,2-3 10,1-3 24,1-1-1,1-2-6,2 0 12,-1 0-22,2 1-12,-2 1-22,2 4-12,-2 1-10,0 3-7,-1 2-16,1 2 12,0 2-12,1 2 5,1 2 1,1 1-17,0 1-1,1 4-216,1 1 239,-1 5-11,-1 5 0,-1 2 0,-4 5-16,1 14 16,-8-8-6,0 10 12,-5-12-6,-1-1-6,-2-2 12,-2-2-12,0-1 234,-1-5-233,2-2 21,0-4 1,2-4 22,1-1 230,1-2-207,4-8-34,6-8-17,2-4 0,7-7 17,-2 2-11,4-2 17,3-1-6,4-3-6,1 1 23,5 0-273,1 1 256,3 4-611,1 2 577,-1 7 34,1 2-28,-1 6 23,0 3-18,-2 3-10,-1 5-1,-1 3 12,-2 5-23,-2 5-34,-3 4-5,-3 4-179,-1 18 0,-10-9-235,-2 12-2068,-15 3-3840,-5-11 6378,-10 15 0,9-33 0,0-1 0</inkml:trace>
  <inkml:trace contextRef="#ctx0" brushRef="#br0" timeOffset="46779">2217 12264 14790,'-3'0'3422,"1"0"471,2 0-3735,-33-59-2171,25 35 2066,-10-12 0,3 1 37,15 15 16,9-9-78,1 7-252,10-5 241,1 10 552,18-4-552,10 3-22,3 2-808,2 5 791,-15 8-23,-1 3 6,-1 5-23,-5 4-5,-4 6 935,-6 3-941,-5 4-11,-5 5 0,-6 3-17,-4 5-260,-7 4 260,-3 3 40,-9 1-550,-3 0 611,-5-1 23,0-3 10,-3-2 29,2-5 22,1-4 40,1-7 33,3-4 863,2-5-779,0-4 285,-2-5-72,2-10-286,2-1 1010,5-7-1061,9 0-38,0 0-18,3-2 688,5-2-721,3 0-6,6 1 12,17-5-17,-3 6-1248,12-2 1231,-8 10 0,0 4-60,1 2 49,-1 4-11,1 4-1,-2 3-16,1 5-17,-2 1-28,0 3-380,-3 1 324,-2 3-17,-4 2-5,-6 2-6,-8 4 28,-4 2 33,-11 2 23,-6 1 23,-11 2 27,-7-2-27,-7 0-1214,-5-3 1135,-5-2-128,-3-3-204,-1-6-429,0-4-992,3-7-3227,3-4 4679,1-5 0,22 0 0,3-1 0</inkml:trace>
  <inkml:trace contextRef="#ctx0" brushRef="#br0" timeOffset="47003">3134 12293 19463,'42'-27'0,"1"0"0,-9 5 0,0 1 0</inkml:trace>
  <inkml:trace contextRef="#ctx0" brushRef="#br0" timeOffset="47835">6205 12264 12698,'-36'-39'170,"0"0"0,3 4 0,3 9 2033,7 25-2058,-1 2-10,1 3-35,2 1-32,1 4-63,3 1 6,3 3-33,2 3 1428,0 9-1446,6-5 18,1 7 5,5-9 0,5-1-5,2 0 11,6 0 5,3-1 1,4 0-18,2 0-10,5 0-85,15 5-11,6 1 42,-18-10 1,0 1-15,16 6 876,-11-2-898,-17-5 56,-8 0 39,-5 1 56,-6 1 11,-8 1 11,-8 1-804,-9 2 776,-7 0-156,4-3 0,-3-1 111,-18 7 0,16-7 1,0-1-45,-13 3 0,4-3-11,4-4-6,6-2-112,6-4-202,5-3-257,6-3-304,7-4-424,4-5-1048,3-3 1982,7-6 0,-6 14 1,2 1-1</inkml:trace>
  <inkml:trace contextRef="#ctx0" brushRef="#br0" timeOffset="48226">6807 12171 19596,'0'-5'3893,"0"2"-2874,0 3-1030,-24 30 5,14-8-4262,-18 26 4251,23-17-11,2 0 848,3 0-842,0-2-6,3-2 5,2-1 7,3-2 4,2-4 7,2-1 16,13 0-5,-3-7-192,10-1 220,-4-9-6,1-4-6,2-4 6,1-5 51,15-14-18,-10 3 3304,9-9-3281,-17 5 11,-4 0 12,-3-1-296,-4-13 284,-7 8-27,-3-9-12,-7 12-17,-4 1-11,-1 3-11,-5 2-28,-3 5-115,-10 0-3,5 8 205,-6 2-412,8 7-163,1 5-217,1 2-304,1 5-2561,-1 14-849,4-4-3803,1 7 8175,6-10 1,1-9 0,1-3 0</inkml:trace>
  <inkml:trace contextRef="#ctx0" brushRef="#br0" timeOffset="48803">7533 12241 23590,'42'-17'51,"-3"19"-29,-29 23-11,-1 11 1,-6-10 110,-1 2-100,-4 0-10,-3 1 4,-8 11 7,-6-2-1,-6 4-5,7-15 86,4-11 42,10-11 91,2-3-6,1-1 42,1-5-121,3-1-39,0-7 0,4-4-6,3-4 7,2-5-1,3-3-769,4-4 752,2-1-288,15-15 266,-5 13 0,7-11-23,-11 18-11,-1 1 12,8-5-3043,-9 10 3003,5-2-2026,-10 12 2015,-2 3 341,1 2-329,0 4 16,0 1-34,2 4-5,10 11 11,-7 2 180,7 11-197,-4 14 0,-10-6 2274,2 13-2273,-12 7 2960,-4-11-2955,-7 15-34,-10-3 28,1-15-5,-5 5 22,7-22-6,3-7 57,2-6-1,3-5 6,1-4 442,4-7-453,2-4 16,10-17-38,0 2-816,8-13 838,-3 7 5,2-2 45,12-14-44,-8 12-2187,10-9 2153,-11 17 11,1 3-970,-1 3 965,1 2-1701,0 2 1690,1 2-413,11-1 435,-7 6 1044,9 2-1090,-11 8 815,-2 5-892,10 15-203,-7 12-60,-3 5 1903,-10 4-2582,-13-7-789,-1 1-3226,-4 2-4185,0-3 9231,-2-5 0,2-14 0,0-7 0</inkml:trace>
  <inkml:trace contextRef="#ctx0" brushRef="#br0" timeOffset="49429">11000 12387 21421,'12'-48'343,"0"-1"1,1 5-1,-6 6 55,-15 13-281,0 8 850,-10 1-905,-2 11-23,-5 3 0,-5 8-5,-3 4-305,-3 8 293,-1 5 0,-11 16-2787,14-6 2770,-4 12-130,21-12 119,4 2 0,5 0 6,4 0-11,2-2-6,1-1-11,3-3-5,3-4-12,9 3 34,-1-10 0,5 1 5,-2-12 321,2-3-293,2-3-5,1-4 5,2-3 3172,2-6-3104,14-15-34,-9 3 179,10-12-151,-14 7 23,-2-1 10,-4-1-16,-4 0-22,-4 1-12,-3-2-22,-4 2 5,-2 0 34,-2-6-34,-2 12-5,-2-4-11,-2 16 5,-1 2-22,-2 6 520,-2 1-537,-1 3-6,-2 4 1,-2 4-12,-1 5-22,-3 2-34,0 3-50,0 1-84,0 3-129,4 1-264,1 1-431,4 0-834,4 1-3125,3-1 4990,7 3 0,-3-14 0,4 0 0</inkml:trace>
  <inkml:trace contextRef="#ctx0" brushRef="#br0" timeOffset="49795">11881 11995 21545,'0'-6'2795,"0"2"-1579,0 4-1210,-69 34-2296,43-3 2287,-15-1 1,2 5 2,19 22 2,10-27 1,1 1-512,0 2 1,0 1 500,1 1 0,1 0-4,0 1 1,1 1 0,1 1 0,0 0-9,2 0 1,0 1-4,1-1 1,0 2-66,1 16 1,1 0 9,0-11 0,-1-1-48,1 13 0,0 0-59,0-17 0,0-1-98,-1 1 0,0-1-87,-1 0 1,0-1-20,-1-1 0,-1-1 64,0-2 0,-2-1-67,-6 24 274,-4-13 185,0-10 778,-3-13-682,0-11 22,-3-9 22,0-10 40,-1-9 22,0-11 16,2-8-608,1-8 637,4-7-1689,5-6 1534,7 26 1,2 0-14,0-2 0,2 0 226,3-2 1,1 0-303,1 0 0,3-1-314,2 1 0,2 0 269,2 1 1,1 1-15,2 1 0,1 1-17,0 3 1,0 1-9,2 1 0,0 1-653,21-20 438,3 3-401,-11 16 0,1 0 834,-7 7 0,-1 1-2694,10-6 1,0 1 2094,-6 6 1,-5 3 0,-6 4 0,-4 3-1</inkml:trace>
  <inkml:trace contextRef="#ctx0" brushRef="#br0" timeOffset="51059">14395 12394 17754,'-17'-44'976,"1"0"1,1 3-1,1 4-50,4 7-343,0-1 11,2 1-123,2 0-85,1 4-39,0 3-33,1 3-40,0 5-16,1 3-9,0 5-103,0 2 101,1 3-219,-2 2-28,-6 5 5,-28 25 12,5-4-1229,6-2 1,0 0 1222,-9 10-22,1 2 11,1-1 11,4 0-33,5-3-2590,6-1 2590,8-3-844,5-1 838,7-2-384,7-3 389,5-2 1078,6-3-1066,5-3 11,4-4 0,3-2-23,2-4 29,3-2 11,1-4 5,1-4 1,0-5 5,-1-4-1014,-2-2 1037,-3-3-22,-3-2 21,-4-2 1,-3-1-6,-5-2 16,-2 0-16,-5-1 155,0-13-161,-4 10 1,1-8 16,-4 15 28,-1 3 2051,-2 4-2000,0 5-18,0 4-16,0 3 3034,-1 3-3112,-1 2 944,0 0-978,0 1-1,-5 9 7,-7 13 10,-1 5 1,-5 7 5,6-3-11,-2 1-11,1 1 11,0-1-11,0 13-12,7-12 18,0 9-23,11-5 33,2-10-16,6 3 17,3-13-1,2-2-5,2-5 17,3-1-23,2-5-10,2-2 10,4-1-5,1-5 0,16-6 5,-10-1 12,10-7 10,-15 2 7,-1-3-2013,0-1 2002,-2-4-337,8-15 353,-11 5-17,6-12 6,-14 12 0,-1 1 11,-4 1 6,-2 3-18,-4 2 18,-2 1-6,-3 2-6,-1 1 23,-2 1-22,-2 2 5,-1 1-6,0 3 28,1-3-38,2 7-1,1-4 1900,4 7-1911,3-1 5,6 0-5,3 1 431,17-3-436,-6 5-3399,24-1 3393,-22 5 0,9 4-164,-15 2 186,-1 4-11,-3 2-5,-1 1 16,-2 3 17,2 9 0,-2 6-34,-1 1 6,-4 1-1392,-3-8 1387,-1 0 5,-1 0 0,0 0-12,-1-1 12,0-1-16,1 9 4,0-8 12,0 6-5,2-4-1,0-7 2616,2 3-2604,-2-9 2365,1-1-2360,1-2-5,1-2-12,1-2 1,2-2 5,3-2 5,4-3 12,16-6-17,-7-3 0,11-6 17,1-7-6,-12 2 6,7-8-3387,-15 6 3387,-3-1 0,-4 0-6,-4-1 45,-2-7-22,-5 8-1,-2-5-16,-6 11-6,-2 0 6,-4 2 0,-2 0 28,-7-7-17,6 8-6,-3-4 17,8 6-27,4 4 4,2-1 7,3 5 3380,2 0-3392,1 1-5,5 0-1,10 0 7,-1 1-1,8 0-3398,-3 2 3393,1 1-17,13 1 22,1 1 11,0 0-16,-4 2 22,-3 4 17,2 5-12,8 8-44,-10-2 17,-4 4-2280,-10-3 2268,-2 1-785,-2 3 785,-3 1 6,-2 2 0,-3 2-28,-2 2 11,-2 0-155,-1 15-52,0-11 1163,-1 12-1913,2-13-948,0 0-3892,5 0-3691,1-4 9505,3-6 0,-4-10 0,-2-5 0</inkml:trace>
  <inkml:trace contextRef="#ctx0" brushRef="#br0" timeOffset="51966">16856 12169 25074,'7'-45'239,"0"-1"0,-1 0 0,-3 5 8,-9 10-135,-1 1-40,-5 8-21,-1 12-29,-2 3-22,-5 4 11,-3 2-5665,-5 6 5648,-3 3-1083,-2 6 1084,1 3 575,-11 15-542,14-6-39,-5 10-1342,19-8 1359,3 0 1297,6 1-1298,9 19 1,4-18-6,9 13-17,11-20-11,-3-6 1817,11 0-1794,-7-8 684,3-4-690,0-2 11,0-2 11,-1-3 6,-1-2 133,6-9-88,-3-7-29,-2-2 77,-8-3-65,-12 4 28,-2-1-17,-3-2 11,-1-1 0,-2-1 6,0 2 5,-2 2 163,1-2 69,-1 10-176,0-1-22,0 11-39,0 0 3341,1 4-3436,-2 4 11,-1 12 11,-1 3-6,-1 9 12,1-3-18,-1 1-16,1 0 12,1-2-57,2 10-11,11 0 5,10 5 63,4-12-515,7-10 486,-4-10 6,3-5-11,2-2 27,0-5 1,1-3 22,-1-4 17,11-10 11,-1-7-9,-18 8 1,-2-1 53,16-25-34,-15 8 11,-8 6 6,-9 14 68,-3 3-74,-2 7-16,-1 2-46,-1 6 470,-1 2-486,-2 2 6,-2 3 10,-2 4 1,-1 3-17,-3 12-11,4 4 28,1 2-235,5-3 246,6-10-22,3-1 11,6-1-6,5-3-6,3-2-5,5-2-16,18-2 21,7-8 23,1-2-1107,-5-7 1130,-18-2 16,-2-5 56,8-13-45,-10 5 23,6-10-14,-12 10 37,-2 1-2920,-2 2 2947,-2 2 307,0-2-273,-5 10-45,-1-1 735,-6 10-813,0 2-4,-2 5-36,-1 6 3404,-1 10-3392,-6 28-9,1-13 0,0 2-759,-1 2 0,-1 0 756,-1 6 1,0-1-15,1-9 0,1 1-14,0 2 1,0 1-863,-1 3 0,2 1 773,1 3 0,1 1-803,1 3 1,1 0 600,2 4 1,2 0-259,3 3 1,2 2-788,2 0 1,2 3 1369,0-14 0,1 1 0,-1-5 0,-1-5 0,0-3 0,1 1 0,0-1 0</inkml:trace>
  <inkml:trace contextRef="#ctx0" brushRef="#br0" timeOffset="55823">2340 14612 23735,'-8'-41'504,"1"-1"0,1 4 0,1 8-229,3 19-84,0 3-68,0 4-67,0 1-118,0 2 12,0 5-6,-3 12 90,0 6-23,-4 16-6,-3 2-1087,-4 10 1088,-3 5 5,-4 4-25,6-15 0,-1 0 14,3-10 0,1 0 0,-4 9 0,0-1 0,-3 13 17,4-8-34,5-6 0,6-8 6,3-8 11,5-5 11,2-7 11,4-5 12,5-4 0,4-7 16,6-6 0,24-22-523,-6 1 487,-11 7 0,0 0 30,17-16 1,-1 1 307,-2 1-290,-4 2-6,-6 4 11,-6 5 0,-6 6-17,-6 5-16,-3 5 490,-6 6-508,-3 2 783,-2 7-777,-2 2-16,-1 7 11,-1 3-6,-2 5-6,-3 2-5,-2 3 6,-1 2-6,0 1-22,-7 14-23,6-10-28,-2 8-39,6-14-95,3-1-146,3-3-264,2 0-514,4-5-1446,4-2 1729,7-2 0,-7-8 0,0-1 0</inkml:trace>
  <inkml:trace contextRef="#ctx0" brushRef="#br0" timeOffset="56020">3158 15033 21556,'-5'-4'2661,"2"0"-885,3 4-1888,13-28-101,1 17-4431,16-22 3888,0 25-565,5-1-3009,4 0 3810,6-1 0,-21 4 0,0 1 0</inkml:trace>
  <inkml:trace contextRef="#ctx0" brushRef="#br0" timeOffset="66567">5436 14796 24172,'-14'31'29,"0"1"1,-8 21-18,26-43-3,2-1 20,5-2 1,3 1 7,2-3 1,5-2 9,2-1-7,2-2 1,1-5 60,12-6 22,-2-8 17,7-8-56,-15 3 11,-8-1 0,-11 5 0,-3-1-16,-2-2 0,-3-1 66,-8-16-38,-11 0-29,-12-7-39,-1 17 1,0 10-1,7 14-22,0 3 16,-1 3-10,1 5 21,-10 11-21,-1 12-512,1 4 500,5 5-16,12-6-6,3 0-3233,2 2 3228,5-1-1761,2-1 1755,2 1-57,9 12 35,1-12 226,8 9-350,15-7 56,-3-11-17,15 4-17,-6-15 1,4-3-12,3-4 17,3-3 11,-14-4 0,2-3 1179,-1-2 1,0-2-1062,6-6 0,-1-1 28,14-14 11,-13-4 106,-13-3-39,-10 8 6,0-9 2786,-8 1-2775,-4 9 11,-1-5 17,-3 13 7,0 4-2,0 4-22,0 5-39,0 3-89,0 5-1,0 9 12,-1 1-12,0 8-3076,0-1 3093,0 1-11,2 1-6,1 0 1,5 8 5,1-7-12,4 4-21,5-2 22,6-2-1,9 1 12,-4-9 0,-2-6 6,-7-6 22,-2-3-11,1-2 5,-2-4 3454,7-12-3403,-6 2-288,6-9 338,-11 5-22,1-2 162,-1-15-145,-3 10-12,0-10-11,-3 13-11,-2 2 23,3-4-102,-3 11-44,1-2-39,-4 14 276,1 1-366,-1 3-84,2 1-67,1 3-168,3 0-276,3 4-2418,9 8 3181,6 6 0,-8-7 0,-1 0 0</inkml:trace>
  <inkml:trace contextRef="#ctx0" brushRef="#br0" timeOffset="67251">6770 14766 19837,'5'0'4212,"-1"0"-1647,-4 0-2537,-7-1-11,6-1 17,-5-2-57,11 0 35,2-3-1,2-2-6,3-3 12,1-2-6,1-2 6,-2-1 56,4-10-3454,-5 6 3409,2-7 17,-7 9-263,-1 0 290,-3 2 18,-1 0-17,-1 4 39,0 1-11,-1 4 3258,-1 3-3247,-4 2 346,-7 3-424,-11 9-23,0 1 0,-5 9-231,6-3 254,1 3-45,-9 13 0,9-5 5,-6 10-3313,13-9 3302,2 1-17,3 1-5,3-2-11,4-1-17,1-1-6,4-2-50,3-1 5,5-3-33,5-1-45,6-4-28,4-2-375,19-3-1848,-8-4 2105,13-2-33,-10-8 1578,-1-3-1506,3-6 96,-2-2 129,0-3 95,-3-1-52,-3-2 180,-5 1 51,-6-1 342,-1-10 2300,-9 8-2512,0-7-1,-8 12 959,-2 2-987,0 3 126,-2 4-233,0 3-67,0 3-50,0 2 428,-1 5-484,0 8-17,-2 4 6,1 8-6,-1-1 11,1 1 0,-2 1-5,1-1 5,0 0-11,1-1-11,0-1 22,1-2-11,0-2-11,2-3 5,1-3 0,1-2 1,2-4 5,-1-2 11,1-2-5,1-1 16,2-2 17,3-3-11,2-2 11,3-7 1,1 0 21,1-4 6,1-1 12,1-2 22,1 1-441,1-2 447,0 0 83,11-8-128,-7 7-12,8-6-11,-11 11-5,0 2-6,-1 3-6,-2 2-22,-2 3 6,-2 4 0,0 1-6,-1 5 0,0 2-28,0 5-12,-1 3-139,4 12 0,-6-4-101,1 10 266,-7-7-714,-1 1-543,-1 2-1669,-1 1 2092,-1 3 0,0-15 0,-1 0 0</inkml:trace>
  <inkml:trace contextRef="#ctx0" brushRef="#br0" timeOffset="67844">9604 15047 13746,'49'-8'1591,"0"0"0,-5 1 0,-6-2 260,-12-7-719,-4-2-185,-5-2 436,0-12-930,-7 7 99,0-10-271,-8 11-18,0 0-28,-1 2-11,-1 1-11,-1 5-28,-1 3 59,-2 4-149,-3 3 273,-2 4-346,-2 1 1,-4 5-12,-5 3 6,-3 7-17,-3 4-1470,-1 4 1470,0 4-11,-7 17-659,12-9 637,-2 13-18,16-15 12,3 0-17,5-1-101,14 7 79,1-10 16,14 4-10,0-15 32,5-3-16,3-4 34,3-4 11,-1-4 28,-1-3-1,-4-4 12,-4-3 28,-4-4 17,-4-2 11,-5-4-481,-3-2 470,-4-2 1318,-2-16-1341,-5 6-5,-1-12-45,-5 10 241,-2 0-219,-3 0-5,-1 1 34,-1 2-29,1 3 17,-2 3-5,1 3 22,-1 5-23,-1 3-21,0 5-1,-1 4-28,-2 2-5,-2 6-18,-2 4-10,0 6-45,-2 4 5,2 4-44,1 4 497,2 2-683,3 2-195,5 2-253,3 2-436,8 1-751,5 0-2324,9-1-5552,2-5 9239,2-5 0,-11-11 1,-2-6-1</inkml:trace>
  <inkml:trace contextRef="#ctx0" brushRef="#br0" timeOffset="68278">10809 14806 20296,'0'-5'3854,"0"1"-2207,0 4-1496,-63-9-869,28 15 763,-9-6 0,-1 3-502,1 17 491,-2 6-12,3 0 12,3 2-40,6 1 0,6-1-16,6-1 247,5 8-253,9-11-22,2 5-1,8-13 12,3-3-6,4-4 23,6-2-1,3-3 23,5-2 0,4-4 12,5-2 10,2-4-22,2-5 6,0-3 10,-1-3 24,-5-3-1,-2-3 28,-5-2 0,-4-5 0,-3-1 17,-4-4-689,-3-2 689,-3-2 17,-1-4 17,-3-1 22,0 0 0,0 0 151,-1-11-146,0 16 1,0-5 11,-1 21-34,1 5 542,-1 4-564,0 4 4,1 6-60,-1 1-28,0 4-112,0 0 1204,-1 6-1160,-1 3 40,0 8 11,-3 7-5,-1 6-18,0 7-286,-1 5 228,2-8 0,1 2-2389,0 18 2389,1-17 0,1-1-115,4 15-73,5-3-61,8-1-135,6-3-334,2-17 1,2-1-557,16 11 369,-12-15 0,2-3-2257,17 1-1954,1-6 5197,7-4 0,-26-5 0,-1-2 0</inkml:trace>
  <inkml:trace contextRef="#ctx0" brushRef="#br0" timeOffset="68682">11498 14964 17295,'38'-43'653,"-1"0"1,-3 5-1,-8 4 2498,-19 3-2854,-4 10-45,-3-5 1102,-10 7-1264,-2 7-34,-13 1-6,-2 8-11,-9 3 1,-6 5 259,-5 5-271,-2 6-11,15-2 0,1 2 1227,-15 11-1241,17-9 0,2 1-9,-4 10-5,3 2-11,5 0-18,5 0 18,5-1-73,6 10 33,13-6 17,20 0 23,8-17 22,16-9-2810,-1-11 2810,6-4-5,5-5 123,2-6-129,-1-3 22,-4-4-2157,-5-2 2168,-5-2 20,-18 5 0,-3 0-1009,11-17 992,-15 14 1,-2-1 7,2-17 18,-5-5-6,-2-4-160,-3-3 193,-6 15 1,0 0-35,-2 9 1,0 1 8,0-7 1,-1 0 66,-3 6 0,0 2 15,-2-12 1565,-4-5-1565,1 24-6,1 8 1413,1 4-1458,1 5 2978,1 4-3090,1 3 1031,-1 4-1026,0 5 29,-1 7-6,-1 7-23,-2 9-5,3-2 0,1 3-2427,-2 24 2407,2-17 0,1 2-117,4 7 0,3-1-1271,-2-10 1,2 0 1241,2 11 1,3 1-390,4-3 1,2-1-1009,2 0 1,1 1-1460,1-2 0,0-1 2726,2 1 1,-1-7 0,-4-8 0,0-3 0</inkml:trace>
  <inkml:trace contextRef="#ctx0" brushRef="#br0" timeOffset="70379">8670 15183 17492,'-30'52'-3277,"0"-1"0,3-4 0,4-6 2011,6-7 1,7-16 0,5-7-1</inkml:trace>
  <inkml:trace contextRef="#ctx0" brushRef="#br0" timeOffset="71771">2577 16850 8511,'3'-8'4218,"-2"2"-2946,-1 6 6250,0 0-6968,-2-18-66,1 14-51,-2-15-56,3 19 223,-1 0-413,-1 0-68,-1 0-50,-4 1-34,-3 0-28,-4 2 6,-6 2 0,-5 1-484,-6 1 467,-4 2 6,-3 0-17,-3 2 22,-1-1-5,-2 0 5,1-1-6,1-1 1,2-2 11,2-2 0,4-2 16,4-2-10,4 0 10,5-1 12,5-1 0,4-1 5,3-1-5,4 1-6,2 0-11,2 1 467,0 0-484,1 1-11,4 4-6,0 1-11,4 5 23,0 1 11,-1 2-12,1 1 12,-2 2-28,1 1 5,-3 3 6,0 0 12,-1 2-12,-2 1 0,0 0 0,-1 0-6,0 0 17,-1 0-5,0 0-1,-2 0-10,-1-2-6,0-1 22,0-2 34,-1 3-29,1-8 18,0 2 16,2-9 34,1-1 62,1-3 622,0 0-634,0-6-27,0 1-35,0-5-16,0 2-16,0-2 4,3-2-21,2-2-1,5-1 1,4-2 16,18-8-34,-5 5 7,14-6-18,-9 10 17,0 1-11,0 3 6,0 4-1,-2 3 18,-1 2 10,-1 3-27,-2 3 0,-2 2-1,-1 5-33,-3 0-5,-2 4-7,-4 1-66,-3 3 44,-5 1-22,-3 1-16,-2 2-46,-5 3-22,-3 0-17,-5 3-3431,-3-2 3436,-3 0-27,-4-2 11,-2-2-145,-20 4 89,9-8-129,-15 2-241,16-11-419,0-3-965,2-4-3013,5-2 5019,-2-2 0,16 0 0,0-1 0</inkml:trace>
  <inkml:trace contextRef="#ctx0" brushRef="#br0" timeOffset="72109">2693 16823 25416,'29'-32'11,"1"-1"0,-6 4 1,-1 7-35,-2 15-84,1 3-50,-6 3-223,2-1-382,-6 2-750,-2 0-2365,-1 1 3877,-1 1 0,-3-1 0,-1 0 0</inkml:trace>
  <inkml:trace contextRef="#ctx0" brushRef="#br0" timeOffset="72561">3626 17087 19820,'-4'0'2986,"1"0"-1088,3 0-1741,22-21-90,-6 13 0,20-16 34,1 14-67,-8 3-1,10-4-21,-12 4-18,-1 0-11,1 1-56,-1 0-621,14 1-2460,6 2 2306,4-1 0,-18 2 0,-14 1 0</inkml:trace>
  <inkml:trace contextRef="#ctx0" brushRef="#br0" timeOffset="73226">6349 16952 20937,'-33'-42'314,"0"-1"0,3 5 0,8 5 1691,16 14-1793,3 4 641,2 4-685,0 3 188,1 5-339,7 15 1191,0 4-1219,9 15 0,0 1-11,1 6 16,0 5-374,-4 5 374,-3 2-11,-5 5 3,-5-14 0,-2 2-718,-2-10 1,0 1 714,-2 10 0,-1-1-22,-9 15 17,-2-4 5,1-7 17,0-4-133,-5 2 121,6-16 7,-2 0 5,4-18-11,5-6 310,-2-7-294,4-7 1465,2-7-1453,0-7 113,2-4-91,1-24-34,1 6-179,0 14 1,1-3 201,0-5 0,0-1-495,0 8 1,0 0 474,0-11 1,1-1-4,1-17-2314,1 1 2326,2 2-17,1 2-204,0 19 1,0-1 205,2 2 1,0-1 5,3-7 1,2 1 5,2 5 0,1 3-1901,11-14 1887,2 12 0,5 11 377,-6 8-366,10-1-17,-9 9 6,2 6-45,15 6 6,-11 6 1015,11 7-1049,-17 4-16,-3 5-80,-3 4 7,-3 5-6,-6 2 2802,-6 3-2763,-6 1 17,-9 0 22,-20 18-1102,-3-15 1192,8-15 0,-2-1-6,-16 7-5,-2-2-6,1-5 126,1-3-232,3-5 429,3-4-732,4-7-224,3-3-201,6-8-365,3-3-895,8-8-2404,4-5 4515,4-7 0,2 12 0,1 0 0</inkml:trace>
  <inkml:trace contextRef="#ctx0" brushRef="#br0" timeOffset="73753">7064 16515 20677,'6'-8'3691,"-2"1"-3086,-4 7 706,0 0-1322,-12-8 16,14 11-5,-5-4-11,19 17 0,6 2-6,2 4 0,3 4-428,-1 1 395,-2 4-6,-5 2 5,-5 2-22,-6 0 40,-4 1 16,-6-2 23,-12 11-1,1-14 1,-10 4 16,7-17-49,0-4 66,0-4 11,4-4 18,2-3-12,3-2-6,1-5-11,4-2-11,0-5-17,3-1 416,3-3-433,4-2-22,17-12 34,-1 6-1185,12-8 1163,-6 8-3030,18-8 3006,-11 8-10,12-6-383,-15 9 400,0 2 16,-2-1 0,-2 0-17,-2 1 29,-3-1 5,-3 1 11,-3 0 6,-3 1 16,-3 1 773,-3 2-761,-3 0 28,-1 2 3166,-2 0-3127,0 1 692,-2 2-675,-2 0 5,1 1 6,-1 2 6,0 0 0,0 2-46,0 2-55,0 1-67,0 7-6,0 0 22,0 8-11,0 2-11,2 2-16,-1 5-7,2 1-33,-2 3-67,0 2-84,-1 0-801,-3 17 156,0-11-911,-2 10-477,1-15-3507,0-3-3186,0-4 8961,2-6 0,1-8 0,0-4 0</inkml:trace>
  <inkml:trace contextRef="#ctx0" brushRef="#br0" timeOffset="73929">7857 16279 0,'-17'3'0,"3"0"0</inkml:trace>
  <inkml:trace contextRef="#ctx0" brushRef="#br0" timeOffset="74560">8157 16615 25018,'10'32'2,"0"0"1,5 19-14,-14-10 0,-2-13 17,-2 0-1,-1-2 12,-4-1 5,-1-3 6,0-3 40,-1-3 27,1-2 22,1-5 35,0-2 44,3-2-5,1-3 16,1-1-67,2-4-45,-1-2-5,2-6-23,-1-2 6,1-4-1,1-3 1,1-2 0,2-4-759,3-2 753,1-2-11,2-3-6,0 1-11,4 1-11,-1 1-22,2 4 16,1 2-16,0 3 11,1 3-6,1 2-5,10 0-23,-5 6 11,8 0 1,-10 7 5,2 2 0,-1 3-23,12 10 6,-8 0 6,15 20-11,-22-10 21,3 10-27,-13-9 0,-4 1 0,-2 1-265,-3 0 265,-2-1-3069,-1-2 3085,-2-3 7,-2-3-1,2-3 490,-1-4-462,4-3 197,0-4-163,1-1 3353,1-7-3392,1 0 11,2-8-6,2-1-5,3-1 11,2-3-6,3 0 12,1-2-6,2 1-6,3 0 12,0 1-3415,0 1 3420,1 1 23,10-4-6,5 1-28,1 2-17,0 4 0,-8 8 0,-1 3-5,1 1 5,-1 3 0,0 3-22,-1 3-6,-2 4-33,-2 5-2286,-2 1 2275,-4 3 1062,-3 4-1152,-5 1-586,-4 2 418,-3 2-140,-4 1-146,-1 0-1074,-7 9 750,4-11-13,-2 4 13,7-16-158,1-4 414,4-3-2324,2-4-1322,4-2 4319,5-2 0,-7-1 0,2 0 0</inkml:trace>
  <inkml:trace contextRef="#ctx0" brushRef="#br0" timeOffset="74920">9264 16805 14387,'3'-7'6363,"0"2"-5126,-3 5 1139,0 0-1839,34-60-89,-24 42-257,9-15 0,-3 4 83,-14 25-78,-1 2 6,-1 1-191,2 0 11,0 3-16,3 1 16,1 3-11,2 1-11,1 0 12,3 2-12,1 0 16,1 1-4,1-1-1,1 0-6,1-2-10,0-1-1,2-1 6,1-3-17,-1-1 23,2-1-6,0-3-6,0-1 23,0-4-22,-2 0 16,-2-2-3398,-1 0 3404,-2-2-166,-2-1 154,-2-1 18,-2-2-23,-1 0 44,-1-1 12,-2 0 6,-2-1 22,0 2-11,-2 1 0,0 2 100,-7-1-55,-6 4-85,-5 2 18,-5 6-23,2 4 17,-2 3-2225,-2 3 2219,0 4 972,2 2-989,1 3 113,-7 13-113,7-4 6,-4 11-11,11-8-17,2 0-11,3 1-12,5 1-5,2-3-22,5 0 168,5-1-387,7-3-1068,21 8-298,-3-11-2908,15 4 4543,-5-12 0,-20-6 0,-1-2 0</inkml:trace>
  <inkml:trace contextRef="#ctx0" brushRef="#br0" timeOffset="75483">11162 17077 23612,'-1'-5'823,"0"2"-845,1 3-443,-5 43-526,-3-13 991,-6 18 0,-1 0 0,3-17 0,-10 17 0</inkml:trace>
  <inkml:trace contextRef="#ctx0" brushRef="#br0" timeOffset="76483">13146 16222 19017,'-48'-1'33,"1"-1"1,3 2 0,6 5-1,4 26-10,-1 3-7,-1 4 7,1 3-23,2 2-6,4 0-5,4-2-11,6 0-12,7-2 1978,5-2-2017,6-2-6,7-3 806,5-3-800,10-3-904,8-2 887,7-4-22,8-4-45,6-3-1626,6-5 1643,4-4 45,2-4-351,-1-4 471,-22-3 0,1-2 31,16-7-6,-22 5 1,-3-2 78,6-8 45,-7-1 16,-4-1 0,-5-1 1,-3 0-12,-4-1-11,-3 0 22,-3 2-22,-4 1-11,-2 3-6,-1 2-27,-2 3 945,-2 3-1007,-2 4 3137,-4 3-3182,-3 3-6,-2 4 6,-4 3-6,-4 4-6,-3 6-2690,-1 1 2679,-2 3-5,3 3-206,0 2 200,4 0-17,3 1-16,5-1 5,4-1-5,4-1 10,4-4-4,5 0-1,3-4 22,7-1-5,4-3 12,3-4 4,4-2-4,1-3 10,2-3 17,1-4 12,-2-3-12,0-4 17,-1-2 5,-3-2 3316,-1-3-3293,-3-1 17,-2-3-12,-3 1 29,-2-2 28,-3-1 16,-3 1 18,-2 0-18,-2 1 12,-1 1-23,-1 3 283,-2 2-294,-1 2-33,-3 4-18,-3 2-10,0 4-29,-3 2-22,-1 2-5,-3 2-7,-3 4 7,-1 2-18,-4 6-16,1 1-17,-1 4-17,2 1-3447,1 2 3318,4-1-875,2 3 640,4-2-366,4 2 109,4-2-152,4-1-207,5 0-280,5-3-471,6-2-666,5-4 1794,5-4 676,8-2 0,-16-4 0,1 0 0</inkml:trace>
  <inkml:trace contextRef="#ctx0" brushRef="#br0" timeOffset="77109">13827 16608 10931,'7'-7'7125,"-2"2"-5540,-5 5 621,0 0-1426,46-60-159,-31 39-366,11-14 0,-3 3 193,-17 21-73,-2 3-84,-1 2-95,-2 4-61,0 1-135,-1 8 16,0 2-4,0 9-18,-1 2 28,0 4-10,-3 1-3393,-2 3 3398,-2 0-888,-3 2 883,-2 0-1989,-2 0 1972,0-2-1323,-1-1 1323,2-3 1326,1-2-1315,1 0 5,6-7-22,2-2 17,4-9 622,4-2-600,4-3 29,6-3-7,5-2 51,20-14 0,11-5 720,2-3-748,-3 0 22,-15 8 0,-2 2 6,-2-1 2642,-3 3-2648,-1 2-6,-4 2-16,-4 2-11,-2 2-34,-4 4-6,-1 0-5,-2 4-17,-1-1 2253,1 2-2253,0 2 12,1 3-12,0 3 0,6 12-12,-4-2 12,3 8-3397,-5-4 3397,-1 1-34,3 11 12,-4-10-17,4 6 27,-4-14 29,0-2-34,0-3 62,0-4-34,-1-2 1,1-4 16,4-2 11,-1-5 3398,5-3-3387,0-5 23,1-2-40,2-4 1,1-1-3392,1-3 3380,2-1 6,-1-2 6,2 1 66,9-12 29,0-2-56,-2 1 22,-7 4 23,-11 11-6,-3 0 84,-4-9-84,-3 8 5,-1-7-2273,-3 13 2274,-1 3 2324,-2 1-2381,0 6-27,0 1-23,2 6-56,1 0 28,0 5 3409,1 1-3414,1 14 44,3 5-22,0 3-22,5 2 33,-2-6-11,0 2-3386,-1 2 3403,2 0-29,2 15 12,3 4-84,6 13-236,-3-13 208,2-3-44,-5-14-96,1-1-2331,-2 0 1990,0 0 334,-2-1-907,-3-1-642,-3-3-2219,-2-2 3614,-3-1 1,1-10-1,-1-1 1</inkml:trace>
  <inkml:trace contextRef="#ctx0" brushRef="#br0" timeOffset="77691">15271 16629 17820,'-3'0'4555,"0"0"-1599,3 0-2939,-32-21-34,25 16 6,-25-15 28,32 21 0,0 2-6,0 1 6,1 2 45,6 5-23,0-2 0,6 3 62,9 1-67,-3-3-6,10 1-6,-5-4 29,14-1-23,-10-2 56,17-2-6,-23-5 252,5-10-134,-18-6-112,0-4 0,-10-1-11,-2 5 11,-2 0 129,-7-9-95,2 8-12,-3-4-5,4 11-6,2 4 67,-2 0-117,3 4-22,-1 2-7,2 2-4,-1 2 10,-3 1-5,-1 2-12,-10 8-10,4 1-1,-7 5-16,2 8 11,7-5-1,-3 9 12,9-9-16,3 2-68,2 10-168,12 5-56,2 0-1263,12-1 541,2-11-998,6 0-7325,6-3 9353,10 1 0,-22-12 0,1-2 0</inkml:trace>
  <inkml:trace contextRef="#ctx0" brushRef="#br0" timeOffset="79359">16136 16490 14090,'0'-4'5428,"0"1"-315,0 3-5118,-2-56-1,0 45 6,-4-40 28,-2 61 0,-14 15-28,2-2 0,-13 11 0,4-5-1138,-2 1 1144,-2 2-34,1 3-3010,2-2 3005,4 0-23,6-3-11,6-2-23,6-3-16,5-1-6,8-4-17,5-2-17,9-3-5,7-3 5,6-3-2156,23-3 2162,-9-3 6,16-3 445,-16-4-367,-1-4 45,-1-3 33,-2-4 12,-3-1 39,-4-2 2223,-3-2-2184,-3-1 11,-4-1-1284,-1-1 1334,-3-1 1719,-3 0-1719,-2 0-16,-2 0-11,-4 1 175,-1 2 71,-1-8-263,-4 13-6,0-3 1732,-4 15-1810,0 3 1154,0 0-1188,-2 2 0,-7 8 0,-1 1-11,-7 10 12,-7 10-7,3-4 6,-5 10-16,8-6 5,3-2 5,0 1-21,4-1 10,1 0-11,5-3 12,2-2-1,3-2-11,9 4-5,1-8 39,11 0-17,-1-9 0,5-5 11,2-1-39,3-5-3342,2-3 3393,0-4 5,0-4 22,-1-3-5,-2-3 34,-2-2 173,7-13-107,-10 8-5,5-11-5,-14 13 10,-2 0-27,-2 2-17,-3 1-23,-1 5-33,-3 0 3442,-1 1-3459,-2 6-11,0 0-101,-1 6-56,0 3-364,-1 0 62,-1 4-175,-1 2-279,-2 3-414,1 1-892,1 2-2626,1-2 4828,2 2 0,0-6 0,0 1 0</inkml:trace>
  <inkml:trace contextRef="#ctx0" brushRef="#br0" timeOffset="79610">17401 16238 15079,'16'-51'672,"0"-1"0,-2 6 0,-1 4 694,-1 1-1052,-1 7 801,-3 6-914,-1 6 1172,-2 2-1266,-3 9-46,-1 3 2436,-5 10-2497,-2 4 1732,-6 8-1743,-4 7-6,-3 7 6,-5 8 324,0 5-302,-3 5-11,3 7-11,8-11 0,0 3-17,1 5 0,1 1-600,1 0 1,1 1 568,1-3 1,3-1-211,3 2 0,1-2 8,1-12 1,1 0-144,0 11 1,3 1-1020,4-3 1,2-2-1587,-1-10 1,1-1 3008,6 13 0,-1-4 0,-1-11 0,1-3 0</inkml:trace>
  <inkml:trace contextRef="#ctx0" brushRef="#br0" timeOffset="79978">17372 17099 12701,'-5'-9'4951,"2"1"-4399,-10-21 0,-1-5 344,2 4-524,-5-9 1,0-1 243,3 12-112,2 4 253,-5-5-522,6 9-89,-1-2-68,8 8-39,1 2-39,4 0 0,5 0-89,14-2-12,18 0 45,4 1-6,10 3-1003,-9 4 1031,2 1 6,1 0 17,-1 1-3043,1-2 3026,-2 1 45,-1-1-81,-3-1 104,13-4 10,-5-2-5,-3-1 16,-12 0 12,-17 5 11,-4 0 34,-3 0 33,-2 0 994,-1-5-400,0 0 3406,1-4-3781,-1 4 57,0 3-119,-2 4-39,-1 2-34,0 1-62,-1 1 46,-1 2-242,-1 6 35,-1 3-1,-1 8-17,-2 2 1,-1 5-29,-2 3-16,0 5-23,-1 0-73,0 3-543,-3 17-885,4 3-592,0 0 66,7-8-2515,5-20 4469,4 0 1,-2-13 0,-1-2 0</inkml:trace>
  <inkml:trace contextRef="#ctx0" brushRef="#br0" timeOffset="80162">18134 16289 22964,'-2'-44'330,"0"-1"1,0 4-1,0 8-157,0 22-184,0 3-141,2 3-206,-1 3-292,2 15-1095,5 9-310,-1 8-2401,7 6-3912,-4-11 7520,0-2 0,-4-11 0,-2-5 0</inkml:trace>
  <inkml:trace contextRef="#ctx0" brushRef="#br0" timeOffset="80466">18373 16474 20671,'3'-5'3580,"-2"2"-1754,-1 3-1821,41-15-432,-28 22 422,30-7 5,-37 29-11,0 2-12,-2 2 6,-2 1-5,0-1 22,-2-1 99,2-2-121,1 5 44,1-7 6,1-4 17,1-11 17,1-10-12,1-3 12,2-5 316,4-5-339,3-4 0,2-3 6,2-2-17,0-3-6,0 0-642,1-1 620,-1-1-6,1 0-5,-2 0-56,0 2-364,7-5-107,-6 8-432,6-1-749,-9 11-2392,2 2-5720,-3 2 9200,-3 2 1,-6 3-1,-4-1 1</inkml:trace>
  <inkml:trace contextRef="#ctx0" brushRef="#br0" timeOffset="80795">19081 16567 20212,'-5'4'3305,"0"0"-2728,5-4 1753,0 0-2291,37 16-5,-18-10-12,11 3 1,2 0-1,-5-7-16,22 0-6,-20-5 11,6 0 0,-13-4 17,-1-2 0,-3-1 6,-3-2 33,-2-1-6,-4-3 18,-2-1-12,-2-1 39,-2 0 12,-2 0 11,-3 2 5,-3 2 79,-11-2-123,0 7 16,-10-1-39,5 7 0,-3 2-5,2 2-28,-2 3 10,3 4 1,0 3 6,2 4-29,1 2 17,1 3-22,1 2 0,1 2-17,2 2-300,1 3 312,3 1-24,3 2-4,3 0-68,4 1-661,7 0 275,5 1-661,8-2-2538,7 0-6162,0-6 9783,-1-5 1,-13-11 0,-5-4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3:42:37.0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2884 2720 17890,'12'-54'838,"0"0"0,-2 6 1,-2 8-273,-5 18 401,-3 5-552,-1 6 233,0 3-402,-2 5 54,0 1-238,1 2 297,0 0-381,0 1 114,0 3-87,-1 14 12,0 3 11,-1 13-5,-1 3-1231,-1 6 1225,-2 7 6,0 6-18,-1 4-22,0 2 17,3-31 0,1 1-3,-2 10 1,-1 0 7,-2 18-11,3-23 1,2-1 0,-1 6-12,3-6-11,1-6 22,2-5 1,2-5 5,1-3-6,3-4 12,3-3-1,2-4 6,2-3 23,4-2-23,3-5 6,4-4-6,3-5 6,1-3 0,3-2-12,0-2-174,1-1 169,0-2 1237,0-2-1231,-3 1-12,-1-1 6,-3 1 0,-2 0 0,-3 1 0,-2 1 22,-3 0 1,-1 2-1,-3 3 12,-2 3 22,-1 2-17,-4 3 229,0 2-195,-3 2-6,0 2 1,-1 0 66,0 2-134,-2 8 0,0 1-11,-1 8 11,0 0-17,1 0-5,0 4-23,0 0-56,2 2-28,0-1-3504,2-1 3241,2 2-546,2-3 9,1 1-612,2-2-1618,2-2 3143,2 0 0,-6-9 0,0 0 0</inkml:trace>
  <inkml:trace contextRef="#ctx0" brushRef="#br0" timeOffset="176">3446 2611 18672,'-34'-20'-2458,"6"7"0,30 21 1,0-2-1</inkml:trace>
  <inkml:trace contextRef="#ctx0" brushRef="#br0" timeOffset="692">3794 2524 20112,'-3'-3'2380,"1"0"-224,2 3-2139,0 4 0,5 11-12,0 9-4251,4 12 4258,-3 5-1410,-2 3 1409,-2 5-1533,-4 2 1516,-3 3-505,-6-1 511,-3-1 0,-1-5 6,0-4 11,1-7-6,2-5 1269,1 0-1268,4-8 1919,2-5-1824,4-9 2922,1-7-2541,0-1 1390,2-7-1638,4-9-44,6-12-128,0-1-18,2-5-16,-2 8-6,0-1 5,3 2-22,-1 1 12,11-5-12,-7 7-5,8-2-3393,-8 10 3393,0 4-1595,0 1 1589,-1 4-1746,0 1 1735,1 3-27,-1 3 44,0 3 1701,6 13-1696,-6 0-27,5 7 1552,-6 9-1615,-4 5 23,-4 13 45,-9-12 3356,-8-3-3357,-8-14 1,-5 1-6,-7-2 1,-3 0-57,-20 5-3255,12-9 3244,-13 2-17,19-11-16,3-4-40,5-3-118,5-3-123,5-5-173,6-5-286,6-6-829,6-6-5511,7-6 7197,8-9 0,-6 17 0,1 0 0</inkml:trace>
  <inkml:trace contextRef="#ctx0" brushRef="#br0" timeOffset="1097">4412 2778 25724,'-44'4'34,"13"4"-34,44 8-5661,4 2 5661,2 1 600,14 12-606,-7-4-11,9 9-5,-11-9 844,-3 1-861,-3 0 16,-3 0-10,-4 7 66,-9-2-21,-5-1 4,-11-6 3054,-2-11-2988,-3-2 1061,0-4-1032,2-2 1,2-5-9,3-1 205,2-11-275,7-10-59,11-15-3,13-9 4,4 7 3,6 3-12,-5 13 5,1 0-188,14-5 87,-8 8-105,11-4-575,4 4-638,-9 5 718,12-1-1487,0 7 216,-13 3-898,9 1-4154,-17 3 560,-5 0 6309,-5 0 0,-10 0 0,-4 0 0</inkml:trace>
  <inkml:trace contextRef="#ctx0" brushRef="#br0" timeOffset="2190">5217 2859 12377,'1'-4'6413,"-1"0"-1370,0 4-4301,-3-61-426,0 44-159,-2-18 1,-3 7-161,-2 27 40,-8 6 278,-9 16-254,3 0-1144,-9 12 1026,7-5 121,1 2-2,-1-1 70,3 1 159,-4 9-293,9-10-56,1 5-23,10-14-10,4-3-24,3-3-4,5-3-49,2-2 813,5-4-691,11-1 88,-3-4 2,8-5 60,-5-2 35,0-4 149,9-9 25,-8 2-389,4-8 98,-12 6-36,-3-1-51,-2-1-5,-2 1-18,-1 0-11,-2 2 6,-1 2 7,-1 4 229,-3 2-20,0 3-16,-1 2-35,0 3 388,0 1-522,0 2 51,0 3 22,0 7 57,0 12 122,0 1 6,-1 5 2,-1-5 18,-1 0 13,-1 0-156,0 0-13,2 0-116,0-3-129,2 0-10,0-3-4,8 4-28,6-6-8,4-1 162,4-8 8,-1-4 93,2-4-28,4-3 5,3-4-5,2-4 6,1-2 22,11-11-6,-13 4-606,5-8 601,-16 8 5,-5-1-5,-2-1-11,-2 0 5,-3 0 6,-1 0 16,-3 1 1,-2 2 143,-1 2 5,-1 4-11,-3 2-21,1 3 570,-3 4-657,1 0 9,1 3 20,0 2-68,1-1-72,0 2 155,8 2-14,2-1 17,20 2-54,-4-2-11,14 0-443,-4-1 344,2-2 9,2-1-85,-1-3 32,0-2 0,-2 0 117,7-6 14,-12 3 2,4-4-11,-17 6 18,-3 0 41,-3 2-11,-6 2-12,0 1-7,-5 3 30,0 1-104,0 4 375,0 0-421,0 5 13,0 1-10,0 3 27,1 3-23,0 3 29,2 3-9,-2 2 27,0 2 10,-1 2-14,0 1 1,-2 0-31,0 2-23,-1-2-50,1 0-43,2-1-276,8 6 180,1-11-37,11 0-32,-2-14-12,5-5 6,5-2 55,3-6 86,4-3-982,3-6 1187,1-4 56,-2-2-3011,-2-3 3037,-3-1-21,-5-1-72,-3 0 118,3-12-48,-9 8-652,1-7 707,-12 13 650,-3 2-614,-2 4-2,-1 2-1,-3 3 3023,-1 3-3003,-4 2 70,1 2-154,-2 0 1117,1 3-1167,-1 1-17,0 1-11,1 3-12,1 2 1,1 3-6,2 2 5,2 2-5,0 1-5,3 2-1,2 0-5,3 0 5,4 0 1,2 1-12,2-2 0,1-1 6,3-3 5,2-2-5,0-2 17,2-2-12,1-2 6,-1-2-5,1-2 10,1-4 1,-1-2-1,2-4 7,-1-3-12,0-3 5,-1-2 12,-1-2 5,0-1 6,-2-2 17,0 0 118,5-5-29,-8 8 23,1-1 0,-11 13-23,-3 4-50,-3 2 6,-2 2-68,0 7 0,-2 2 12,-2 9-12,-1 5 1,-2 6-1,0 4-11,-5 24-5,2-11-1705,3-14 0,0 1 1699,-6 17-5,0 6-29,-3 5-19,7-30 0,0 3-890,-4 18 0,-1 2 487,3-13 0,0 1-1796,-1 6 0,-1 3 1,2-4-2665,1-6 1,2-3 4578,-3 11 1,1-6-1,4-13 1,2-13 0</inkml:trace>
  <inkml:trace contextRef="#ctx0" brushRef="#br0" timeOffset="2808">8012 2629 15933,'0'-3'3781,"0"0"862,0 3-4621,-29-20-16,14 22 5,-25-10-5,21 28-12,0 3 6,1 3-5,4 1-1,2 1-5,6-1 11,2-1-23,6-3 1,4-3 5,5-2 6,5-3 11,3-4 22,2-4 12,0-3 11,1-4 22,-2-4-4229,0-4 4257,-2-4 871,-2-3-686,2-11-117,-6 4 16,-1-8-22,-7 9-11,-3-1-23,0 2 0,-2 2-28,-3 2 45,-5-3-100,0 6-24,-5-1 7,2 7 3369,0 1-3403,-2 3-17,0 1-23,1 1-33,0 5-84,3 2-162,0 6-287,2 4-508,2 4-1172,3 4-6407,2 0 7856,1-1 0,0-11 0,0-5 0</inkml:trace>
  <inkml:trace contextRef="#ctx0" brushRef="#br0" timeOffset="3107">8107 3119 23175,'-43'24'213,"1"0"0,3-2 0,8-1-101,13-2-17,4 1-17,5-1 18,4-2 144,4 6-88,4-8-7,4 4-5,3-9 123,9 2-128,-4-5 0,4 0 27,-5-5 6,-3-1 0,-1-1-11,-1-2-23,-1-3-10,0-3-7,-1-4 1,1 0 89,1-11-112,-3 5-28,1-6 6,-4 6-22,-2 2-7,-1 1-4,-1 2-18,-1 3-22,-3 0-45,-1 3-89,-2 1-197,0 2-329,-1 3-618,-2 1-1920,-1 3 2350,-3 4 0,10-5 0,2 0 0</inkml:trace>
  <inkml:trace contextRef="#ctx0" brushRef="#br0" timeOffset="3640">2738 4232 15832,'-58'-5'1473,"-1"0"0,4 1 1,6 1-1111,1 3-1437,6 1 1337,14 2 404,0 0-471,2 2 187,4-2-153,-1 1-202,10-2-90,2 1-83,9-3 33,1 1 763,5 0-617,2 1 78,9 0 0,8 0 0,11 0 1,14-2-3405,13 0 3342,-26 0 1,5-2 12,3 1 1,4-1 0,3 1-778,9-1 1,2 0 0,0 0 721,-13 1 1,0-1-1,1 1 1,-1 0-386,4-1 1,0 1-1,0 1 1,-3-1 376,6 1 0,-3-1 0,1 1-265,4 0 0,0 0 0,1 0 263,3 0 0,0 0 0,0 0-1,-13 0 0,1 0 1,0 0-1,0 0-4,1 0 0,1 0 0,1 0 0,-1 0 31,3 0 1,-1 0 0,1 0 0,0 0-52,2-1 1,1 1-1,-1 0 1,1-1-1,1 1 0,-2-1 1,3 0-1,3 0 2,-7 0 1,4 0 0,2-1 0,1 1 0,-2-1 0,-3 1 26,0-1 0,-3 1 0,-1-1 1,1 1-1,3-1-1,1 1 1,3-1 0,1 0 0,0 0 0,-2 0 0,-3 1-58,8-2 0,-4 2 0,-1-1 1,0 0 46,0-1 1,0 1-1,-1 0 1,0-1-37,-2 1 0,1-1 1,-2 0-1,0 1 32,-2-1 1,0 0-1,-1 0 1,-1 0 0,-2-1 1,-1 1-1,0 0 1,-1-1 7,11 0 0,-1 0 1,1-1 70,-7 0 1,1 0 0,0 0-1,-1 0-69,10-2 0,-1 0 1,-1-1 28,-2 1 0,-1 0 0,-3-1-61,12-2 0,-7 0-92,-23 3 0,-3 0-3,28-6-2262,-8 0-6179,-10 3 8570,-10 1 0,-17 5 0,-7 2 0</inkml:trace>
  <inkml:trace contextRef="#ctx0" brushRef="#br0" timeOffset="17599">10057 2678 18599,'-52'-20'1338,"1"-1"1,8 3 0,6 3-835,4 6-123,16 4-106,5 2 75,4 2-137,5 0-61,2 1-20,6 0 104,5-1 3,11-1-25,38-3-35,-2 1-590,-13 0 0,2 1 379,-6 0 0,0 0-522,3 1 0,1 0 606,2 0 0,-1 0-747,0 1 0,1 0 619,-2 0 0,-1 1-202,-2 0 0,-2-1-416,-3 1 1,-1 0-2742,24 3 3562,-7 0 0,-26 0 0,-4-1 0</inkml:trace>
  <inkml:trace contextRef="#ctx0" brushRef="#br0" timeOffset="17798">10368 2548 24025,'-5'0'3936,"2"0"-841,3 0-2813,-66 98-4420,46-50 4056,-4-1 1,-4 9 0,9-6-240,15 13-926,1-21 1,2-1 603,5 19-547,2-18 1,1 0-666,1-10 1,0 0-2316,2 6 1,1-2 3844,4 4 0,-8-20 1,-2-9-1</inkml:trace>
  <inkml:trace contextRef="#ctx0" brushRef="#br0" timeOffset="18899">10815 2680 30532,'-32'44'-222,"0"0"1,2 9 0,10-2-1838,23 3 1218,-1-18 0,1 0 245,3-1 0,1-1 520,1-1 0,0 0-276,0-1 1,0 0-169,5 17-828,-6-21 234,-2-5 306,-1-4 609,-2-3 226,0-4 135,-2-3 1706,1-4-1248,-1-2 1678,0-2-1830,0-8 2789,0-1-2985,0-8 1216,3-12-1173,2 3-87,6-11 232,12-5 205,-2 8-734,11-8 686,-6 15-617,1 2 0,9-2 0,-10 10 0,4 0 0,-13 11 0,-1 3 0,4 7 0,1 9 0,0 3 0,-2 8-203,-5-5-1379,-1 2-173,2 1 618,0-1-334,2 0 477,0-1 203,12 5 459,-6-7 3641,11 2-3709,3-5 569,-7-7-257,8 0 69,-13-7-183,0-3 167,-2-3-48,-1-3-3193,-2-5 3267,-2-2-197,4-13 598,-4-5 238,3-10 237,-6 0-399,-7 10-160,-3 5 150,-4 7-488,-1 6-7,-2-1 3001,-1 8-3844,-3 1 450,1 2 272,0 2 367,0 1 274,-1 1 371,-1 1 238,1 6-93,0-1-83,3 5-916,3-2 0,3-1-624,2 1-258,6 0 85,3-2 28,5-1 392,2-2 310,2-2 567,1-2 245,0-1 559,7-8-337,-10 0-967,3-6 0,-12 3 0,-4-2 0,-2 0 0,-4-2 0,-1 0 0,-2 0 0,-6-8-94,0 7-1544,-5-4 599,-5 6 546,5 4 251,-5 0 388,7 6 248,-1 3 505,0 1 348,1 1-427,1 2-820,0 3 0,-4 12 0,3-1 0,-3 9 0,4-3 0,2 3 0,0 17 0,3-9 0,1 11-852,4-14-1,2-2-15,4 0 0,3-3 39,3-2 227,3-2 235,14 1 450,-4-8 22,10-1 2,-7-10 593,0-2 969,1-4-536,0-3-45,13-15-734,-3-9-354,0-3 0,-10-3 0,-14 9 0,-2 1 0,-2-1 0,-2 4-505,-3 2 119,0 5-28,-2 2 149,-2 7 145,-2 1 774,0 5-467,-1 1 662,0 3-914,4 5-529,-1 2-15,6 3 54,2-1 227,4-2 227,4 2-47,5-3-331,22 2 1230,12-5-635,1 0 1193,-1-7-606,-20-2-703,-2-4 0,-5-2 0,4-9 0,-14 2 0,2-5 0,-15 5 0,-4 0 0,-2 1 0,-4 1 0,-1 2 0,-2 3-953,-1 1 321,0 3 22,1 2 553,2 0 33,1 2 637,1 1-267,0 5 121,1 1-238,0 7-325,0 4-104,1 5-271,2 5 127,1 4-537,2 4-251,1 3 731,1 4-1142,1 3 1214,0 3-100,2 2-139,1 3-334,1 2-651,1 3-2008,1 2 2998,-7-24 1,0-3 0,0 4-1,0-2 1</inkml:trace>
  <inkml:trace contextRef="#ctx0" brushRef="#br0" timeOffset="19607">14102 3788 27532,'14'-57'188,"0"0"1,-2 2-1,0 1-1592,-3 9 0,-1 2 1718,0 1 0,-2 0-64,-1 2 1,-1 2-41,-1 3 0,-1 1 135,0-23 838,-4 11-1587,-2 12 390,-2 11 467,-1 8-1064,1 8 268,1 3-22,0 6 3009,1 6-2518,0 8 6,1 8-149,1 8 306,0 8-99,7 8-3458,4 8 3184,-1-25 1,1 1-535,2 3 1,2 1 18,0 1 1,2 1 328,0 2 1,1 0-623,1 1 0,-1-1 724,1 2 1,-1-1 15,-1-1 0,0 0 43,-2-2 0,0 0 14,-2-3 1,-2 0 70,0-4 0,-2 0-145,1 22 205,-3-10 37,-6-9 40,-5-8 2417,-5-10-2268,-7-6 182,-4-6-273,-6-7-2057,-5-7 1917,-4-7-152,-2-10 284,-1-7-393,0-10-765,21 19 1,1-2 754,0-2 1,2-2 126,1-3 1,1-2-120,1-1 1,2-3 156,2-1 1,2-1 68,1-3 0,2 0 152,1-1 1,1-1-142,1 1 1,1-1 41,1 2 0,-1 0 2,2 2 0,-1 0-3,0 3 1,1 1 180,0 2 0,0 1-185,-1 4 1,0 0 50,1-27-5,-1 7-4,0 5-77,1 4-5,2 3-1,2 3 1959,4 4-1947,3 3-30,18-4 406,-2 13 74,14 0 463,-5 15-190,4 4-90,0 9-146,1 5-112,-1 11-163,-1 5-445,-3 6 885,-2 4-1620,-5 3 94,-6 1 508,-7 1-380,-8-4 194,-7 0-149,-9-4 602,-9-2 198,-9-2 145,-8-2 118,-5-2-332,8-11 0,-2 0 259,-15 5-564,-13 1-290,24-13-1106,7-5 2100,5-3 0,12-1 1,3 0-1</inkml:trace>
  <inkml:trace contextRef="#ctx0" brushRef="#br0" timeOffset="20258">14801 2798 32031,'46'-2'55,"0"0"0,-2 1 0,-6 4-265,-3 13-588,-1 4 84,-2 2-1136,-6 2 1330,-4 3 20,-8-2-477,-6 1 27,-4-1 226,-8 0-2917,-3-1 3792,-7-2 924,-2-2-435,-2-3 115,1-2 316,0-3 439,1-3-376,2-3-136,4-2-150,2-2 2425,4-1-3273,1-4 0,2-1 0,0-4 0,2-2-272,5-3-3235,2-2 3614,8-1 140,3-2 99,7 0 1006,4 0 311,3 0-1599,4 1-64,-1 1 0,1 0 0,-2 3 0,-3 0 0,-2 2 0,-4 1 0,5-4 0,-9 5 0,2-4 0,-9 6 0,-4-1 0,-1 2 0,-2 2 0,-4 0 0,0 1 0,-3 1 0,0 1 0,-7 6 0,-1 2 0,-8 6 0,3 0 0,-1 3 0,2 0 0,1 3 0,3-1 0,2 2-563,3 1-280,0-1-152,5 0-74,2 0-114,3-1-61,4-2 343,4 0 384,2-1 254,3-2 350,3-1-2015,4-2 2558,3-2-1174,4-2 1738,1-3 929,1-3-1137,-3-1-64,-2-3-10,-4-2-4,-5-4 97,-3-2-77,-5-2-573,-3-10-355,-6 4 0,-2-8 0,-9 6-894,-3-2-735,-6 0-80,-4 0 264,-3 0 392,-2 3 729,-3 1 352,0 4 3388,0 2-2519,-9 0 248,12 6-103,-2 0-516,13 6-526,4 0 0,3 2 0,1 1 0,2 4 0,0 2 0,1 4 0,2 1 0,9 12-1848,10 7-1785,4 2-2492,7 0 5772,-3-5 0,-13-15 1,-1 0-1</inkml:trace>
  <inkml:trace contextRef="#ctx0" brushRef="#br0" timeOffset="20604">16052 2968 32767,'2'-39'0,"6"21"0,3 40-542,6 10-526,6 5 474,-4-9 226,8 9 145,-5-13-877,-1-3 1098,0-1-510,-3-5 883,2 2 28,-7-9 32,-1 0-19,-8-7 430,0 0 47,-3-5-467,2-1 67,-1-15-352,1 2-120,0-10-17,0-7 0,-2 6-409,3-8-262,1 4 386,0 11 52,1-3 356,-1 12 138,1 3 206,1 4 119,1 0-425,9 4-161,-2 0 0,9 4 0,-2 2 0,-1 4 0,2 2-525,-3 0-1292,-1 3-968,-4 0-4544,3 7 7047,-7-3 1,-2-3-1,-4-7 1</inkml:trace>
  <inkml:trace contextRef="#ctx0" brushRef="#br0" timeOffset="20791">16653 3033 24537,'4'-2'7605,"-1"1"-6980,-3 1-625,42-50 0,-32 38 0,14-18 0,-6 10 0,-18 23 0,0 9 0,0 1 0,0 7-1151,0 0 65,0 2-91,2 14-18,1-6-299,3 8 407,-1-11-613,2-3-1416,0-1 3058,0-1 0,-2-11 0,-2 0 1</inkml:trace>
  <inkml:trace contextRef="#ctx0" brushRef="#br0" timeOffset="20939">17038 2710 8581,'-25'-42'-1881,"5"9"0</inkml:trace>
  <inkml:trace contextRef="#ctx0" brushRef="#br0" timeOffset="21940">17526 3369 12581,'7'-58'582,"1"0"1,-1 5-1,-2 6-139,-4 6-37,-1 4 1474,-7-7-1611,-2 16 1018,-7-4-1147,-2 17-37,-3 5 68,-25 3-94,7 6 1430,-17 5-1453,15 6-21,0 5-10,3 4 2208,-13 19-2234,16-5-2272,-7 14 2264,20-11-7,4 2 16,7-3-13,5-1 496,5-4-480,7-2 509,6-5-503,7-3 2,6-5 6,5-5 1552,4-4-1543,5-3-5,3-6-278,-8-2 1,1-4 306,2-3 0,0-3-18,0 1 1,-1-2-1,-3-1 1,-2-2 71,-6-3 0,-2 0-17,9-16 257,3-15-45,-19 12-82,-5-5-120,-7 13 0,-2-2 24,0-18-62,-2 19 0,-2 1 48,-3-11-3,-2 5-238,-6-7-15,4 16 55,-4-3 27,6 19 68,0 4-7,2 6 47,1 1 1708,-1 7-1124,1 4 507,-1 7-611,1 6-125,1 7-76,0 4-84,2 4-441,2 5 218,3 3-547,2 2 154,4 2-201,4 2-8,2 0-44,4-1-24,1-2-24,3-3-1006,4-3 989,0-5 43,3-5 146,0-4 191,2-7 225,0-5 195,1-6 247,-2-4-318,0-4 337,-4-5-223,0-4 38,-3-5 1,-3-3-74,-3-3-53,-3-3-139,-2-2 771,-5 0-666,-2 0 1268,-3 1-472,-2-5-412,-2 7-79,-4-1 231,-7 7-45,-1 5-113,-6 0 147,5 7 184,-1 0-64,1 2 5,2 1 69,1 2 326,3 2-199,2 2-867,2 2 0,1 2 0,3 0-642,3 1-281,4 1 147,5-2 18,5 2 133,4-3 491,5 0 339,4-3-235,0-2 617,2-2 245,-4-2-134,-2-2-259,-5-3 90,-4-4-170,-5-3-252,-4-4-324,-4-1-131,-3-3-184,-4-2-145,-2 1-126,-11-10-103,2 10-3086,-8-6 3478,5 12 357,-4 2 582,0 2-83,-1 3 127,0 3 264,0 2 49,0 2-41,1 0-52,-6 7 17,8 1-96,-5 8-225,11 1 2011,2 3-2396,4 4 0,3 4-127,4 2-582,5 4-327,5 2-996,7 4 969,5 0 205,5 3-75,4-1-203,3 1-1404,2-2-1770,0-1 4364,1 1 0,-18-19 1,-1-2-1</inkml:trace>
  <inkml:trace contextRef="#ctx0" brushRef="#br0" timeOffset="22489">19881 3133 22440,'6'-47'490,"0"0"1,0 4 0,-4 8-199,-5 18-68,-4 2-56,-4 3-56,-2 2-22,-3 3 448,-2 3-504,-3 2 5,0 2-33,-2 3-1,1 2 1,2 6-12,4 1 6,3 5-5,6 2 10,4 4-3893,7 2 3888,5 3 455,8 2-466,7 2 5,6 0 6,6 2 6,7-1-6,2 1-11,4-1 5,-1-1-16,-2-2-1,-4-2 12,-6-2 0,-9-2-17,-7-2 190,-7-2-173,-7-2-1,-5-2 20,-7-1-8,-6-1 6,-8 0 0,-6-2 10,-6-1-10,-4-1-12,-5-3 12,-3-2 0,-2-3 396,0-2-424,1-4-17,1-3-677,4-5 576,3-4-124,6-2-196,5-5-340,7-2-449,8-4-2611,5-1 1064,12 0-5650,2 4 8446,5 6 0,-5 9 0,-3 5 0</inkml:trace>
  <inkml:trace contextRef="#ctx0" brushRef="#br0" timeOffset="22863">20365 3142 25884,'-19'-16'-192,"0"8"189,-4 34 28,7-5-18,-4 10-114,11-9 51,4 0 0,3-1-49,5 0 73,4-1-41,5-1-2,6-3 24,20 4 45,-5-8 24,16 1-2870,-11-8 2883,2-3 19,0-1-84,-2-4 105,-4-2 12,-3-3 26,-5-3 6,-4-2 15,-4 0-7,-5-3-23,-4 0-18,-5-2-12,-1 0-13,-7-1-18,-3-1 0,-7 2-4,-4-1-4,-8 2 1,-2 1 2,-6 1-5,-1 2-4,-2 3 6,1 2 1,3 3-23,3 3 2836,4 1-2849,7 3-61,3 2-10,6 3-70,1 3 29,4 3-228,2 1-180,3 2-297,4 2-3808,6 1 2697,7 0-3401,6 0-3334,0-2 8666,-1-3 1,-10-7 0,-4-3-1</inkml:trace>
  <inkml:trace contextRef="#ctx0" brushRef="#br0" timeOffset="23783">20957 3211 18092,'0'-5'3383,"0"2"1398,0 3-3499,-24-53-1500,18 42 104,-18-37 18,28 58-43,0 5 146,3 3 50,1 4-178,1 4-544,2 14 602,-3-8-55,0 11 59,-5-15 87,-2-1 35,0-3-30,-1-2 20,0-4 6,0-3 27,-1-3 19,0-2 11,1-4-14,-1-2-78,1-3 114,0-1-121,1-2-33,2-5-46,3-4 15,7-18-34,-2 4-11,4-15 155,-1-7 9,-3 11-4,1-13 4,-4 18 1,0 4-28,0 2-11,1 5-12,1 3 82,1 4 13,2 3 338,1 2 74,11 4 34,4 5-83,9 11-63,1 11-94,-8 3-165,-4 5-88,-11-6-490,-3 1-115,0 14-56,-4-1 72,-2 8-3284,-4-16 3496,-3-7-375,0-14 499,0-3 149,0-2 46,0-2 105,0-3 29,3-3 3093,3-9-3216,3-4 656,6-17-662,-4 9-6,5-8 6,-3 10 17,6-8-45,8 2 5,12-5 17,-3 12-537,4 5 617,-9 9-4,0 3 407,-1 2-31,-2 2-21,9 8-114,-2 6-173,3 14-244,-13-1-496,-9 4 318,-11-8 70,-3 1-551,-2 0-47,-4-1-497,-6 7-184,-2-2 25,-1 0 944,6-11 163,5-7 159,6-8 370,3-2 750,10-10-497,3-7 274,5-10-309,-6 2-584,-4 3 446,-7 6 71,0 3-174,-1 0-148,0 3 343,-3 1-66,0 2-21,-2 2-69,0 1 380,-2 2-503,2 0 6,-1 1-78,3 1-6,2 0 11,3 2-22,2 0 11,3 2-3398,4 0 3376,3 0 38,15 0-10,5-2 0,0 0-496,-3-3 501,-16-1 6,-3-2 11,-3-4 3152,-4 0-3085,-2-9 6,-5-6-56,-6-1 0,-7-1 5,-2 9 1,-5-1 16,0 2 707,-1 2-544,-7-1 10,-3 3-156,3 2-3403,-4 4 3342,13 6 5,-3 2 307,8 4-88,-3 13-264,5-2 23,0 12-29,5-5-16,1 5-135,7 19-2279,4-9 1815,9 14-79,5-16 162,5 0-577,5-2-1038,4-3-3566,3-4-4095,-4-4 9643,-5-8 0,-16-7 0,-6-6 1</inkml:trace>
  <inkml:trace contextRef="#ctx0" brushRef="#br0" timeOffset="27028">25134 2732 19804,'1'-51'937,"0"0"0,-1 5 0,-1 6-489,-5 4-156,-4 9-96,-7 7-68,-4 6-4,-6 5-12,-2 5-23,-1 5-33,2 6-11,2 6-17,2 8-1018,1 9 1029,2 8-1765,2 9 1732,2 8-1,9-24 1,1 1-4,1 3 1,1 0-3,0 3 0,2 0 6,1 2 0,0 0-4,1 2 1,1 1-6,0 1 1,1 1-4,0 1 0,1 0-11,0 1 1,1 1-7,0 1 1,0-1-12,0 2 1,0-1-15,-1 0 1,1 0 2,-2-1 0,0 0-3,0-2 1,-2 1 10,-1-3 1,-1 0 19,0-3 0,-2-1 0,-1-3 1,-1-1 16,-1-4 0,0-2 11,-10 22-5,-2-12-1229,-13-2 1256,6-17-299,-10-5 305,11-17 0,1-9-16,0-9-12,2-8 6,1-9-6,2-7 0,4-7 6,4-5-11,6-5-1,3-3-182,9 1 183,5 0-23,9 4-11,6 2-17,5 3-39,4 4-50,5 4-90,3 4-151,6 2 89,-24 21 1,3 0-780,15-6 1,1 1 142,-10 7 1,1-1-437,11-3 0,-1 0-665,-13 7 1,-1 2 2022,4-2 0,-2 1 0,2-1 0,-2 1 0</inkml:trace>
  <inkml:trace contextRef="#ctx0" brushRef="#br0" timeOffset="27982">25464 3061 23595,'13'-16'28,"3"2"-22,6 11 5,15-4-16,-7 0 5,10-1-369,-14-1 380,-1 2 6,-4-2 91,-2-1-80,-4 1-17,-2-2 17,-3 2 5,0-1 23,-3 1 23,-2 2 210,-3 0-73,-1 3-23,-1 0 173,-2 1-323,-3 0 54,-2 2 15,-4 0 31,-2 0-203,-5 2 70,-2 1 23,-2 2 111,-3 3 26,0 2-53,1 2 372,-7 12-132,9-4-33,-8 22-97,17-14-85,0 11-58,9-9-104,3-1-3444,5 1 2878,6-1-927,8 0 996,7-2-427,27 7 510,-5-10 228,-13-9 1,2-1-148,22 0 12,5-2-490,-30-8 1,0 0 703,0-1 1,1-1-4,0 0 0,-1 0 5,-1-2 1,2-1-139,21-5 0,0-1 1008,-21 2 0,-1-1-709,17-4 1,-4-2 70,-7-3 48,-8-2 945,-5-2-921,-7 0-6,-5-2-138,-5 0-25,-4-1 12,-3 0-12,-2-1 578,-7-7-542,0 9 26,-6-4 32,1 12 2568,-1 3-2335,-2 2 38,-2 3 17,-2 2 2,-1 2-2,0 2-4,-2 0 993,-8 8-1063,7-1-22,-7 8-90,10 0-57,-1 2-200,2 2-52,2 3-3437,2 0 3361,4 2-720,2-2 601,5 1-17,4 4 34,6-6 90,4 3 33,5-11 96,4-3 73,2-3 48,4-4 72,13-4 45,-8-4 2483,23-12-2356,-22 1-15,9-7-75,-16 6 780,-2-1-835,-4 0-60,-2 0-2,-3 1-47,-3 0-8,-3 3-11,-3 1-18,-3 4 796,-2-1-913,-9 4 50,0 1-43,-8 5 54,1 4 35,-1 4 3,-1 4 11,1 2 17,2 2 39,3 1-3443,3 2 3376,3 0-83,3 2-4,2-1 3,4 0-16,4 0 7,4-1 22,8-1 29,19 4 42,-2-7-497,2-6 1,1-2 551,13-2-8,-15-3 1,-1-2 50,15-5 28,-2-3 1,-4-6-15,-5-2-724,-6-5 560,-4-3-106,-6-4 85,-3-5-13,-6-4 271,-2-5-287,-5-4 56,-5 8 1,-1-1-62,1-24 464,-2 21 0,-2 0-333,0-21-4,-2 1 400,0 3-393,0 3 11,1 7-1967,2-4 2001,0 19-17,1 0 479,0 20-529,0 6 1551,0 3-1602,1 6 530,2 6-460,-1 8 3383,3 9-3373,0 11-3,0 9-1402,-1 8 1390,0 8-2,-3-28 0,0 0-759,-1 2 1,1 1 724,-1 0 1,0 0-28,1 1 0,-1 1-43,0-1 0,1 0-48,-1 0 1,1 0-57,0-1 0,1 0-72,1-2 0,0-1-2884,7 30 2273,5-8-252,-2-21 1,2-2-1968,9 12 1096,8 4-1031,-10-24 3072,0-6 0,-10-8 0,-2-3 0</inkml:trace>
  <inkml:trace contextRef="#ctx0" brushRef="#br0" timeOffset="28445">27122 3168 24152,'-43'-36'-123,"1"1"1,3 2 0,11 7-345,24 17 1109,5 2-990,7 1 1000,23-2-480,23 2-16,7-1-957,-24 4 0,-1 1 1048,21 0 64,3 1-47,-19 0 0,1 0 292,19-1-506,-24 0 0,0 1-159,16-4 200,-17 1 14,6-3 29,-27 3 8,-2-1-42,-11 3 187,0 1 1298,-8 1-1517,2 0 646,-5 0-672,3 2-26,1 0-9,-1 3-137,1 2-44,0 1 69,2 4-270,0 2-94,2 2-9,1 3-98,4 1 1,4 2 245,6 2 206,3-2 248,4 0-155,4-3 679,1 0 93,1-3 198,0-1 69,-1-5 70,-1-2 3,-2-2-103,0-4 160,9-2-653,-8-4-485,7-2 0,-12-4 0,-2-2 0,-3-3 0,-2-2 0,-3-2 0,-2-3 0,-2-1-437,-2 0-802,-2-1 233,0 3 171,-1 1 463,-2 2-228,0 2 68,-2 2 274,0 3 143,0 2 142,1 3 89,1 2-33,0 1 106,1 2-1108,1 0 761,1 5-898,3 0-257,4 7-1537,7-1-6981,0 1 9529,1-1 0,-8-5 0,-2-2 1</inkml:trace>
  <inkml:trace contextRef="#ctx0" brushRef="#br0" timeOffset="29309">28457 2928 29269,'-3'-2'1105,"1"0"957,2 2-1731,34 4-331,-10 7-1633,30 7 1602,-20 7-279,-2 1-97,-4 1 255,-4 0-76,-8 0-799,-6-2-40,-9 10 130,-7-10-55,-6 5 680,-7-12 2060,-1-4-1375,-4-2 240,1-3 273,-2-4 287,3-2 295,0-3-633,3-3-835,3-2 0,3-5 0,3-3 0,5-3-278,1-2-1047,7 0 80,6-3 289,8-1 457,8-1 205,8 0-190,7 1 965,7 1 345,6 3 179,4 1-175,2 2-2193,-1 4 1794,-1 1-141,-5 2-1625,-5 1 1267,-5 1-158,-7 2-5,-5 1-15,-9 1 311,-5 2-448,-7-1 1802,-5 1-1703,-2 0 2293,-13 4-2063,4-1 211,-10 3-196,5-1-33,0-1 169,0 1-38,1-1 465,0 0-30,1 1-34,3-1-225,3 2-235,1 0 0,2 2-466,6-1 128,2 0-136,6 1 205,5 0 209,5 0 96,3 0 606,5-2 287,2-1-929,15-1 0,-11-3 0,9 0 0,-18-3 0,-2-1 0,-3-2 0,-4-1 0,-2-1 0,-4-1 0,-3-3 0,-2 0 0,-3-3 0,-3 0 0,-1-1-1519,-1 0 464,-4-1-216,-3 1 423,-3 2 596,-5 2 472,-2 2 559,-3 2 339,-4 2 318,-2 2-44,-3 2-1392,1 1 0,2 2 0,1 2 0,4 3 0,2 3 0,3 2 0,2 2 0,3 2 0,1 3 0,2 2 0,2 2-369,1 3-896,2 1 76,2 2 160,4 0-275,4 0 724,5 1 365,7-2 388,6 0-580,5-3 1099,4-3 225,1-2 157,1-4 176,-4-4-72,0-4-696,-3-3 110,-2-3-592,1-2 0,0-4 0,0-3 0,-2-5 0,-1-2 0,-3-5 0,-2-3 0,-2-4-470,-2-4-841,-2-2 52,-1-3 548,-1-1 63,-2 0 99,0 0 144,-1 3 135,0 3 164,-1 4 215,-2 3 55,-2 4-46,-1 4 323,-1 2-421,-2 3 724,0 3-884,0 1 612,0 3-743,0 1 80,0 1-67,1 6 81,1 2 378,4 9 34,3 4 202,5 8-3386,5 5 3445,5 8 18,5 5-958,3 4 698,-15-24 1,2 1-123,-1 0 1,2 1 2,-1 0 0,1-1-83,-1 0 1,0 1-33,16 24-170,-7-4-179,-8-2-570,-10-6-407,-11-3-1025,-12-3 2305,-14-1 1,11-16 0,-2-2 0</inkml:trace>
  <inkml:trace contextRef="#ctx0" brushRef="#br0" timeOffset="31639">4229 5925 19830,'-1'-44'747,"0"0"0,0 0 0,0-16 0,-3 11-499,-7 27-253,-2 4 19,-2 4 20,-3 3 40,-2 6 3,-5 2-123,-4 5 69,-4 6-345,-4 7 469,-4 7-1028,-2 6 1254,0 6-11,-1 5-41,2 3-499,3 2 441,5 1-34,5-2-29,8-2-269,7-4-39,6-5-50,4-4-3,6-5-43,13 0-54,2-10 61,12-2 322,-4-10-141,4-6 81,1-6 54,3-7 58,1-5 77,2-5 957,1-3-878,0-2-411,-12 7 0,0 0 326,10-13-151,-14 13 0,-2 0 55,0-7-82,-4-1-46,-5 3-122,-4 2 34,-3 4 9,-1 5 0,-2 4-14,0 4-3,0 6 409,-2 2-502,0 3 1158,0 0-1062,-2 3 28,0 3-67,-2 4-12,0 5 26,0 4-19,1 2 51,3 3-11,2 2-122,9 12-314,0-8 418,9 9-12,-2-12-7,0-2-8,2 0-7,0-3 6,1-1 9,-1-2 12,-1-4 14,-1-2 19,-1-5 38,-1-3 27,1-2 33,0-5 440,1-3-199,-1-6 71,2-3-13,-1-3-6,-1-2-32,-1-2 33,4-15-94,-5 8-570,3-11 355,-5 12-59,-1 1 6,-1 2 116,1-6-45,-3 10 23,0-1 0,-5 12-43,-1 4-31,-1 3-75,0 1-78,0 2 58,0 6 554,4 9-563,0 5 5,4 8 10,-1-4-7,2 3 27,2 0-9,1 1 5,1-1 7,0-1 24,0-3-14,0 0 14,-1-4 1,4 1-16,-4-7 41,1-1 12,-4-8 136,0-2 20,-1-5 148,3-3 33,-2-5-231,0-4 20,0-2-28,1-2-4,-1-2-78,0 0-42,1 0-110,3-8-85,-2 8 238,3-3-3387,-3 10 3396,0 3-1,1 3 26,1 3-37,0 2-14,3 1-31,0 2-32,3 3-10,1 1-112,12 11-57,6 4 54,0 1 2895,-1 0-2998,-11-6-3311,1 0 3187,0-1-45,2-1-213,1-2 231,3-2 64,1-3 77,3-2-2182,19-6 2404,-13-3 60,13-4-123,-20-2 207,-1-2 1671,-4-2-1610,-1-1 52,-3-1 82,-2-2 172,-3-1-82,-4-1 5,-3-1-11,-3 1-17,-3-1-6,-3 1 518,-3 2-535,-1 0 397,-3 5-481,-2 2 17,-3 4-145,-4 4 3358,-3 2-3420,-4 4-5,-2 5 11,-5 4-17,-2 6-532,-2 5 520,2 3-16,1 2 0,3 1-5,4 1 10,4 0-103,6-1 86,4-2-27,3-1 0,5-2-95,12 2 78,1-9 11,11 0 11,-3-11-363,5-3 391,3-7 0,2-4 34,0-6 0,0-5 17,-2-3 17,-2-4 106,6-19-34,-13 8-1096,3-15 1135,-15 11 6,-4-1 1,-4-4-12,-2-1-12,-5-3 7,-2-2 22,-4-1 28,-1 0 50,-2 5 23,0 4-2393,-1 6 2381,1 8-1892,-1 5 1825,3 7 103,1 5-226,2 6 491,2 4-592,1 3 2263,2 4-2252,0 5 3421,2 7-3398,-1 8-6,1 8-11,1 8-37,3-4 1,1 2-865,3 24 509,3-3 0,2 1-1614,-5-21 1,0 0 1238,4 13 0,1 0-1090,-3-14 1,1-1-3032,0-4 1,-1 0 4868,10 20 0,-9-25 1,-5-12-1</inkml:trace>
  <inkml:trace contextRef="#ctx0" brushRef="#br0" timeOffset="32508">8063 5491 16300,'2'-61'862,"-1"0"1,0 6-1,-3 6-133,-6 2-108,-6 10-100,-6 10-124,-2 7 1246,-3 8-1385,-1 7-24,1 5 4,0 9 17,2 6 45,1 10-418,4 10 311,4 8-570,3 10 411,5 8-397,4-27 1,1 1 327,1 2 1,0 1-33,1 3 0,1 0-25,0 3 0,1 1-725,0 2 1,1 0 739,1 3 1,-1 1-1,1 1 0,-1 1-21,1 2 1,0 0-573,0 0 1,0 1 492,-1 1 0,0 0-51,0 0 0,-1-1-47,-1 2 1,-1 0-105,-2 1 1,-1 0-81,-3 0 0,-1 0-30,-3 0 0,-2-2 78,-2-2 1,-3-2 142,0-5 1,-2-2 211,1-8 1,-2-2 345,1-8 0,-1-4-9,-16 6 55,4-19-107,2-20-89,2-12-17,1-15 12,1-10 10,-1-11 20,10 9 1,0-3-322,5 11 0,0-2 243,-2-13 0,1-1-23,6 14 0,1 2 61,2-1 0,0 1-89,1 0 1,1 1-15,2 1 0,1 1-5,1 2 1,0 1-16,3 1 1,0 1-20,9-28 1413,4 4-1488,-3 20 0,3 0-107,3 2 0,2 1-301,1 0 1,2 2 376,1 5 0,1 3-96,18-7 82,-10 10 0,1 1 92,-9 4 0,1 1 14,9-4 1,0 0 1059,14-4-1096,-2 1 17,-3 3-1128,-7-1 1167,-3 3 11,-7 0-705,-4 2 716,-6 1 12,-3 2 16,-4 2 818,-5 4-824,-3 1 518,-3 2-490,-2 2 2917,-1 4-2872,-3 3 1534,-2 5-1540,-2 5 7,-3 4-7,0 4-16,-1 2 0,1 15-61,5-10-397,4 8 419,8-15 16,7-3 29,6-3 5,4-3-5,6-4 5,2-5 0,4-3 6,0-4 28,0-4 40,-1-4 32,-3-4 46,-2-4 16,-3-2 0,-2-4-17,-2-2-38,-2-3-57,-1-2-3242,-2-3 3242,-2-1 17,-2 0-218,-2-1 234,-3 1 1,-1 2 0,-2 2 0,-4 4-17,0 2-11,-2 5 62,-3-2-158,1 9-44,-2-2 225,2 9-382,0 2 2775,1 1-2938,2 7-150,2 1-275,3 8-448,3 2-1031,1 2 2207,2 8 0,-5-13 0,-1 0 0</inkml:trace>
  <inkml:trace contextRef="#ctx0" brushRef="#br0" timeOffset="32874">9135 5496 19787,'1'-6'3041,"0"1"-969,-1 5-2066,-7-8-6,4 18-6,-6-2 1,6 21 5,0 5-17,3 0 0,-1 2-800,1 1 805,0-2 12,1-2 0,0-2 6,0-5-12,2-3 12,-2-4-6,1-4 6,0-4 27,-1-4 29,0-4 50,1-1 806,1-3-800,1-4-23,4-4-33,2-7 0,5-4 5,3-5 11,3-2 1,2-3-1,3-1 6,0 0 0,0 1 6,0 2-12,-2 2-16,-2 3-12,-2 4-22,-3 3-17,-1 4 0,-4 3-27,1 3-1,-3 4-22,2 1-12,0 3-33,1 4-28,1 4-39,1 6-62,0 4-62,-1 4-94,0 4-113,-1 2-145,0 1-224,1 2-382,-1 0-705,2-1-1277,1-1 3215,5 0 0,-9-15 0,-1-2 0</inkml:trace>
  <inkml:trace contextRef="#ctx0" brushRef="#br0" timeOffset="33329">10360 5517 14726,'-3'-41'429,"0"0"0,1 3 1,-5 9 1884,-9 19-2124,-4 2 1405,-2 4-1489,-3 2-22,-2 4-28,-3 4-17,-2 4-16,-2 6-6,-2 5 740,0 3-746,1 5-16,2 3-1,2 4-11,4 4 1323,4 4-1328,5 3-12,5 1 1,6 1-12,4 0-22,7-2 0,6-2-377,9-6 354,8-5-16,8-8-17,9-6-17,6-7 17,8-6 39,4-4 44,-14-8 1,1-2 42,-11 1 0,0-1-432,12-5 0,-2-2 443,-14 1 0,-3 0-3,0-2 1,-1-2 4,-1 1 1,-1-2 5,-1 0 1,-2-2 22,21-21 28,-7-2-12,-6-5 1,-6-3 22,-4-6 5,-5-3-39,-10 28 1,-1-1 5,-1-1 0,0-1 8,-1-1 1,-1 0 8,0 0 0,0-1 8,-1 2 0,-1-3-856,0-9 1,-1-1 914,-2 15 0,-1 0 3,1-7 0,-3 2 1164,-7-2-1050,-1 8 548,-3 7-626,1 5-50,0 7-56,2 5-40,3 4 794,1 2-827,2 5 3409,-1 15-3392,1 3-17,-1 16 17,3 2-685,2 6 646,1 10-995,2 5 989,1-27 0,0 0-9,0 2 1,2 0-23,0 1 0,1 0-20,0-1 1,1 3-250,3 14 1,1 2 36,-2-13 0,0 0-160,3 13 0,0-1-193,-2-15 0,0-3-843,-1 1 1,1-1 214,0-2 1,1-1-2084,6 27-773,2-9 4128,-1-4 0,-8-23 0,-1-4 0</inkml:trace>
  <inkml:trace contextRef="#ctx0" brushRef="#br0" timeOffset="33661">10854 5756 13202,'-35'-43'726,"0"0"1,4 4-1,4 7 1690,4 14-2057,3 3-118,3 5-85,4 2 1383,4 3-1517,6 2 882,1 1-932,6 2 3203,5-1-3158,9 1-17,9-1 0,8-1-911,7 1 872,7 0 16,3-1 7,1 0-7,-2-2 6,-2 0 23,-5-3-6,-4 1 0,-4-3-328,-4 0 333,-3-1 1,-1-2 5,-3 0-5,-1-3 11,-2 1 27,7-9 12,-9 6 163,9-11-46,-15 12 30,0-4 1525,-8 7-1464,-1 1 423,-3 2-160,0-1-314,-2 5-51,0 1-61,0 4-51,-3 2-50,0 3 11,-5 4-16,-2 5-6,0 4-23,-1 5-11,2 3-11,1 2-39,2 3-431,4 1 296,2 2-111,4 2-197,4 1-308,6 0-459,2 0-8526,10 7 8641,-8-15 1,-1-3 0,-11-19 0</inkml:trace>
  <inkml:trace contextRef="#ctx0" brushRef="#br0" timeOffset="33857">11688 5086 15129,'-39'-33'-10,"-1"0"1,4 1 0,9 11 2445,23 21-2531,2 4-11,1 4-85,1 6 1309,2 4-1527,2 7-140,5 2-202,2 5 58,3 2-1167,1 4-2010,0 1-3994,-2-1 7864,-2-6 0,-7-15 0,-1-8 0</inkml:trace>
  <inkml:trace contextRef="#ctx0" brushRef="#br0" timeOffset="34212">12119 5434 24401,'-40'-13'11,"1"1"0,2 0 1,7 8-12,11 25 11,2 0-33,4 3 16,2 1-5,5 0-11,2 0 643,4 0-671,13 8 11,1-11-291,13 7 274,1-14 0,4-2 5,6-3-583,4-4 623,0-2 17,0-2-8,-4-7 30,-4-1 84,-1-14-45,-13 3-11,-4-10 61,-20-7-61,-8 6-425,-9-10 430,-5 10 7,-4 0-1,-2 2 11,-1 2 229,2 2-240,-1 4-5,3 2-23,2 4-28,-5 3-50,12 4 232,-6 2-293,16 6-40,0 3-68,5 4 740,2 3-998,1 3-222,5 2-309,5 1-533,8 2-1309,6-1 2730,10 4 1,-14-12 0,1 0-1</inkml:trace>
  <inkml:trace contextRef="#ctx0" brushRef="#br0" timeOffset="34545">12683 5415 19692,'2'-6'3383,"-1"1"-219,-1 5-3153,7-33-5,-5 32 5,5-21 0,-7 42 1,0 2-12,1 2 0,1 0 0,1 0-6,0 0 6,-1 1 0,-1-2 0,-1 1 6,-2-1-1,0-2-10,-3-4 10,1-2 1,0-5-1,2-4 18,0-3 27,2-1 107,0-2-79,3-4-16,1-2-17,6-7 44,11-11-61,-1 3-537,10-7 554,-5 8-11,3 1 5,2 3-22,2 1-6,2 2-6,16 0-10,-11 6 5,11 2-17,-16 4-22,-1 3-40,-3 4-72,-1 3-90,-5 4-156,-3 2-291,-5 2-181,-4 2-508,-6 0-1642,-2 1 3019,-6 4 0,1-12 0,-2 0 0</inkml:trace>
  <inkml:trace contextRef="#ctx0" brushRef="#br0" timeOffset="35705">14019 5565 16372,'0'-47'976,"0"0"1,0 4 0,-2 8-350,-5 14 725,-2 5-893,-3 2 184,0 4-363,-4 4 92,-3 3-181,-3 3-18,-5 6 93,-5 4-121,-5 7-5,-4 4-33,-3 4-731,-3 4 674,-1 2-1249,1 2 1221,1 1-10,4 0-12,6-2-40,8-3-899,8-3 933,9-4 244,6-3-216,11-3-10,6-4 10,12-4 0,10-4 354,8-1-354,8-6-18,4-3 12,3-4 18,0-5 0,-2-3 16,-3-3 6,-5-2 6,-6-2 10,-6-2 12,-6-2-5,-8 0-34,-5-2 432,-6 0-415,-4 0 6,-3 2 16,-2 1-6,-2 3 12,-2 2 242,-1 3-209,-1 3 0,1 4-5,0 4 1255,1 3-1317,1 4 655,0 1-711,1 1-5,-1 4 16,-1 4 6,-3 18-12,0-2-33,-2 14 28,1-4 6,2 2-1900,1 2 1894,1 1-1046,2 1 1040,2-1-510,3-1 527,4-2-33,6-3 22,5-5-6,4-3-187,3-5 199,4-4-1,3-5-5,2-6 6,4-3 16,2-9-16,3-4 876,2-7-882,2-5-1765,1-4 1771,0-5-1,-2-4 145,-3-4-139,-4-3-5,-4-3 10,-13 8 1,-1-1-11,-6 8 0,0-1-212,3-12 0,-1-1 206,-5 11 0,-2 1-140,0-2 1,-1-1 147,0-1 1,-1 1-4,-1-1 1,0 1-1,-2 0 1,0 0 2,-1 2 1,-2 0 2,1-29 1,-5 7 10,-4 7-44,-4 9 44,-5 8-11,-2 9 2546,-2 9-2541,-1 7-16,-1 8 6,-2 9-6,-3 8 28,0 10-1024,-1 9 996,0 7-12,3 9 4,12-23 0,1 0 2,0 3 0,1 0 6,1 2 0,0 1 6,0 1 0,2 1-211,-1 1 1,1 0 204,1 0 0,0 1 0,0-2 0,1 1-6,1-3 1,1 0 2,-1-3 1,3 1-1,3 7 0,2 0 3,8 18 0,-2-23 0,4-3 0,17 7-6,7-5-16,9-5-12,6-6 6,4-5-5,3-5 10,-2-7-16,-2-3 17,-2-5 5,-4-5 11,-1-3 18,-3-6-15,-17 2 0,0-2 20,12-11-6,7-11 6,-23 6 5,-6-3 1,-4 0 926,-5 1-904,-3 4-1,-4 2-4,-3 3 10,-2 4 0,-3 4 12,-1 2 0,-3 4-12,0 1 6,1 4-22,-1 0 1485,2 4-1508,-1 0 1548,0 3-1548,-2 3-5,-1 4 11,-2 3-12,-8 13-10,4-3-6,-4 11-12,9-7 18,1 3-7,3 2-10,2-1-6,3 3-6,1-3-27,5 1-186,10 11 12,1-12-157,10 8-749,-3-16 173,2-3-589,2-4-1445,1-5 3002,4-3 0,-15-4 0,0-1 0</inkml:trace>
  <inkml:trace contextRef="#ctx0" brushRef="#br0" timeOffset="35874">15565 5129 19921,'18'29'-1294,"-10"-16"0,3 4 1</inkml:trace>
  <inkml:trace contextRef="#ctx0" brushRef="#br0" timeOffset="36212">16011 5787 25145,'3'-51'226,"-1"1"0,0 4 0,1 5-63,3 8-23,0-2-23,1-4-1200,-2 7 0,1-1 1145,2-21-37,-2 16 0,-1-1 20,2-22-26,-5 28 1,1 0-1,-1 1 1,-1-1-3,0 0 0,-1 0 22,-1-28 6,-3 5 22,-3 8 17,-3 8 28,1 8 730,-2 5-803,4 12 370,-1 4-414,4 9 14,1 4-21,-2 5 1274,0 7-1262,-2 7 0,-1 9-5,1 8-394,0 9 390,5-5 1,0 3-1047,0-9 0,1 0 1041,0 15 0,0 1-20,0-14 1,1 0-398,-1 1 0,1 0 372,0-1 0,-1 1-11,1-1 0,0-1-34,0-1 1,0-1-12,2-2 1,-1 0-189,4 27-72,3-7-107,2-6-179,1-6-732,2-5 49,1-6-405,0-6-1482,0-7-3310,-2-6 6541,-3-4 0,-4-5 0,-3-1 0</inkml:trace>
  <inkml:trace contextRef="#ctx0" brushRef="#br0" timeOffset="36663">16096 5631 18879,'-42'-27'890,"-1"-1"1,0 0-1,5 3 1,0 1 0,7 5 145,-6 3-1207,15 7 390,0-1 232,17 7-417,3 0 135,9 2-203,19-2-28,6 1-38,20-1-1161,0 0 1093,6 0-530,-27 2 0,2 0 591,-1-1 1,2 0-1,-1 0 1,1 0 13,-1-1 1,0-1 14,-2 1 0,1-1-51,29-4 34,-5-1-2422,-4 0 2472,-7 0 34,-6 0 50,-8 1 34,-7 1 778,-8 1-672,-6 1 1209,-5 2-1197,-3 1 3755,-1 1-3828,-5 6 28,0 0 11,-2 7-17,-1-1-17,2 3 34,1 9-96,2-3 1,5 6 0,4-6-6,5 0 16,5 0-10,3-1-328,4-1 311,2-2-12,1-3 23,-1-3-38,-1-4 83,-2-3 0,-2-2 101,8-8-107,-7 0 0,7-9 23,-10 1 117,10-11-90,-9 7 35,5-6 10,-13 11 338,-2 2-338,-3 4 23,-3 4-189,-2 1-24,-2 5 0,0 3 0,0 8 0,0 6 0,0 7-316,0 7 316,0 8-713,0 6 713,-2 9-227,0-7 0,-1 2-67,0-9 0,0 1-1535,-1 17 1,-1 1 1027,1-12 0,-1-1-947,1 2 1,0 2 1315,-1 8 1,1-3 0,-1 5 0,1-2 0</inkml:trace>
  <inkml:trace contextRef="#ctx0" brushRef="#br0" timeOffset="41924">17568 5732 27096,'0'7'336,"0"-2"-297,0-4-61,0-1-202,-1 2-6,0-1-95,-2 1-173,1 1-371,-1 2-755,-1 3-3002,0 4 4626,-3 6 0,5-13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4:31:38.3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1394 2227 18481,'-49'0'351,"0"0"1,6 0-1,4 1 1387,6-1-592,7 2-311,8-1 644,8 0-828,5-1 91,4 0 189,6 0 635,6-1-534,31-5-389,0-1-1502,-8 1 0,2 1 944,-4-1 0,0 1-32,4 0 0,1 0-66,2 0 0,1 0-58,1 1 1,0 0-502,0 1 1,0 1 338,-1 0 0,-1 1-29,-2 0 1,-1 0-85,-2 1 1,-1 0-604,23 2-338,-8 2-387,-13 3-344,-10 3-151,-12 3-227,-10 5 149,-15 2 1162,-11 5 201,-12 3-1446,-11 2 2114,-6 3 214,23-17 1,0 1 633,-2 0 1,0 1-136,0-1 0,-1 1 165,0-1 1,-1 1-480,1-1 0,0 1 459,1-2 0,0 1-8,2-2 0,1 0 582,-23 13-131,7-4-419,9-5-199,9-3-286,9-5 1610,8-4-1892,4-3 819,7-2-1424,5-1 556,8-3 223,8-4 17,7-4-15,9-6 1179,7-4-1097,7-4-625,-24 10 1,0-1 793,2 0 0,0-1-280,0 0 1,0-1-144,0 0 0,0 0-51,-2 0 1,0 0-226,24-16-48,-6 1-37,-7 2-7,-7 0 417,-6 3 11,-6 0-14,-6 2-13,-6 2-33,-4 1-64,-3 3-8,-6 1 771,-2 4-420,-10-6-243,2 7 198,-4-4 153,5 7 1665,2 1-1487,1 0 67,2 0-17,2 1 14,1 1-266,0 0-247,2 2-116,1 2-142,1 1-144,0 1 451,8 8 115,0 0 173,9 9 17,0 3-9,3 4-116,2 4-116,0 5-350,1 3-211,-3 5-597,-1 2 431,-3 4-21,-4 1-133,-3 2-444,-4 2-2491,-7 2 3841,-5 7 1,2-28 0,-1-2 0</inkml:trace>
  <inkml:trace contextRef="#ctx0" brushRef="#br0" timeOffset="4527">5347 2767 15687,'-8'0'4033,"2"0"-3238,6 0 386,0 0-1164,40-34-4263,-2 17 4237,-2-5 1,5 0-93,10 6 1,3 4-206,-13 2 0,0-1 0,3 1-215,11-3 0,4-1 1,-3 1-645,-9 2 1,-2 1-1,0 0 78,-2 1 1,0 0-1,-2 1 1087,8-1 0,-6 2 0,5-1 0,-4 1 0</inkml:trace>
  <inkml:trace contextRef="#ctx0" brushRef="#br0" timeOffset="4749">5912 2617 15726,'-6'0'2195,"1"0"970,5 0-3070,-60 25-5135,43-7 5074,-15 1 0,3 2-1327,27 9 1344,1 3-23,4 5 702,3 3-741,4 2-29,3 4-567,3 1 378,2 3-198,2 2-331,1 1-559,-6-17 0,2 2 1318,2 2 0,-1 0 0,9 16 0,-5-11 0</inkml:trace>
  <inkml:trace contextRef="#ctx0" brushRef="#br0" timeOffset="5178">6690 3018 21055,'-42'-35'138,"0"-1"0,4 1 1,4 13-66,13 24-23,-1 3 40,-12 12-62,8-1-6,-7 10 372,13-4-180,3 1-19,4 0-41,4 1-19,4-2-50,4 8-16,6-10 96,3 5-140,3-12-202,3-2 48,2-4 115,2-1-12,2-4 59,2-1 52,2-5 97,1-3 31,2-6-212,-1-1 246,-2-4-37,-2-1-18,-5-1-33,-3-2-33,-5 1-44,-3-1-30,-3 1-36,-2 2-18,-1 1 14,-3 3-1,-1 1-20,-3 3 431,1 1-436,-2 2 114,2 3 12,-2 2 293,4 1 104,-2 2 108,2 0 92,-1 3 252,0 2-153,-1 6-293,0 2-106,1 3-336,0 3-208,2 1-362,2 13-96,5-6-375,2 7 72,6-9-44,4-1 59,3-2-9,2 0-869,16 4 592,-10-8-1231,11 0-684,-12-10-4531,-4-4 7751,-2-2 1,-10-2 0,-4 0-1</inkml:trace>
  <inkml:trace contextRef="#ctx0" brushRef="#br0" timeOffset="5393">7153 2693 23494,'-11'-42'-16,"1"0"1,0 3 0,0 8-403,1 19 1626,-1 3-1054,3 3 508,1 3-471,2 2 291,0 5-418,2 14 965,0 4-765,0 11-60,2-3-113,2 3-590,0 4 358,4 3-1485,0 1 918,2 2-2576,-2 1 2788,0 0-148,-2-13 1,-1 1-2343,2 15 1474,3 12-1799,-2-22-493,3-4 3612,4-1 1,-9-21 0,0-4 0</inkml:trace>
  <inkml:trace contextRef="#ctx0" brushRef="#br0" timeOffset="6027">7643 2773 25744,'-36'-38'-432,"1"1"1,5 4-1,3 10 94,-2 29 1155,8 6-143,-1 3-323,-1 6-1231,0 4 1009,-1 3-62,0 1 962,0 2-577,1-1-466,-1-1 32,-8 9-27,8-12-26,-13 14 107,19-21-20,-3 4 127,11-11-160,5-2 588,3-1-826,5-1-381,15 0 280,2-2 70,16-2-204,22-5 171,-9-3-361,-14 2 1,1-2 384,19-3-9,2-1 253,0 1-516,0-3-345,-3 2-3207,-2-2 2656,-3 0-110,-3-1-492,-4 1 855,-3-1 51,-6 0 796,-2 0 1043,-5 0-171,-4 0 312,-5 1 300,-5 0 4351,-5-1-4362,-4 4 581,-4-1-1468,-5 4 635,-2 1-654,-6 1 390,0 1-346,-3 0 44,0 1 137,0 0-12,1 0 244,2 1-64,-3 2-273,8 0 349,-3 2-19,9-1-345,1 0-241,1 0-240,3 1-295,1 1-150,4 0 217,4 1-404,5-1 81,4-1 371,4-1 284,5-2 313,3-1-3055,2-1 3536,1-1-253,-1-2-214,0-3 83,-2-2-18,-1-3 20,-2-1-30,-3-2-38,-3-2-80,-4-1-66,-4-1-149,-5 0-142,-5-2-213,-3 1-184,-5 0-232,-5 1-113,-4 1 216,-6 2 246,-3 3 230,-3 3 138,-2 3 226,0 2 157,0 2 216,1 2 162,2 4-94,1 1-108,2 5-63,3 3-167,3 3-151,1 4-170,3 1-428,3 3 199,3 2-189,2 0-115,4 1-171,12 14-53,2-10-551,11 9 664,-1-13-838,19 12-334,-9-11-5929,11 6 7787,-20-16 1,-12-9 0,-7-3 0</inkml:trace>
  <inkml:trace contextRef="#ctx0" brushRef="#br0" timeOffset="7979">11597 2928 13928,'1'-9'2994,"0"2"-1866,-1 7 1648,8-103-2229,-7 64-1294,2-21 1,-2 2 1075,-7 31-95,-3 2 484,-3 3-623,-2 1-23,-2 4-106,-4 3 49,-2 4-226,-4 3 209,-2 4 49,-5 3 57,-20 14 316,10 1 215,-14 13-181,17-1-16,1 6-51,2 4-41,3 5-45,4 3-35,5 0-376,7-1-66,6-3-104,11 9-10,9-16-39,9 4-27,8-19 145,4-5-129,4-5 531,4-5 360,3-5 178,2-4 162,1-7 190,1-5-402,-2-5 563,-1-3-239,-4-2-172,-5-1-379,-4-2-187,-5 0-151,-4-1-178,-5 1 7,-5 2-375,-4 2-55,-2 4 1100,-2 3-1142,-3 3 392,0 4-424,-3 3 519,1 3-584,0 2 285,1 2 89,2 2 402,0 0 463,0 2-204,-1 3 99,1 6 57,-1 5-131,2 5-265,0 4-108,0 4-713,3 3-246,1 2 71,7 3-512,2 1-457,5 2-1366,3 0 3061,5 6 1,-12-22 0,1-1-1</inkml:trace>
  <inkml:trace contextRef="#ctx0" brushRef="#br0" timeOffset="8601">13866 2854 16753,'9'-48'901,"1"1"1,-1 4 0,-3 7-258,-4 11-122,-1 6-136,-1 3 761,-1 6-929,0 2 201,-1 4-374,1 1 73,0 2-61,0 8 529,2 2-514,2 9-4,1 3-9,1 4-11,-1 4 21,0 3-32,-1 1-17,-1 1-39,0-1 34,-2-1-539,0-2 553,-2-3 22,0-3 0,-2-3 179,0-3 25,0-4 192,0-3 80,1-3 39,1-3 715,1-3-468,1-1 39,0-8-749,0-1-31,0-9-198,2-1 12,1-4 37,4-4 8,2-2 98,3-4-258,2-2 538,4-1 47,1 1 28,2 0-1807,1 4 1789,1 2-51,-1 5 10,0 3 48,-1 4-42,1 3 78,-2 4-24,2 3-157,-1 3-141,2 2-107,1 3-134,1 3-185,0 4-143,2 4-520,13 16 38,-9-4 1028,10 12-1430,-14-7-512,-1 3-975,0 0-2129,0 1 4895,1 3 1,-13-17-1,0-2 1</inkml:trace>
  <inkml:trace contextRef="#ctx0" brushRef="#br0" timeOffset="8966">15524 2631 22275,'-27'-41'-422,"0"0"1,2 3 0,1 10 1244,-1 22-278,1 2 630,-1 3-795,2 0-77,2 2-44,2 3 400,4 1 92,2 4-101,4 1-624,1 2 1108,3 1-1394,2 2-2954,1 0 2795,3 2-10,3 0-290,4 2-33,4 2 307,4 0 116,4 1 136,5 2 78,3 0-287,4 0 445,3-1 92,3-1 94,-1 0-34,1-2-48,-5-1-53,-2-1-59,-4 1-54,-5-2 76,-5-1-87,-5-1-135,-6 0-125,-3-1 123,-8-1 430,-3-1 69,-8-2 249,-5-1-24,-3-1 34,-5-1 35,-3-3 85,-2-1-216,-2-2-484,0 0-150,0-4 2536,2-1-3583,4-5-947,4-2-2343,5-2-4196,5 0 8678,6 1 1,4 6 0,5 2 0</inkml:trace>
  <inkml:trace contextRef="#ctx0" brushRef="#br0" timeOffset="9717">15999 2773 16392,'-3'-8'2695,"1"2"-1827,2 6 1552,0 0-2443,-22-46 34,18 47-16,-16-35-34,24 59-51,-2-2-84,0 3-140,0 1-583,-2 1-251,0 2-1233,0 0-3159,0 2 5540,-2 3 0,2-17 0,-2 0 0</inkml:trace>
  <inkml:trace contextRef="#ctx0" brushRef="#br0" timeOffset="9900">16042 2461 6137,'0'0'0</inkml:trace>
  <inkml:trace contextRef="#ctx0" brushRef="#br0" timeOffset="10634">16366 2774 19576,'19'-40'88,"1"1"0,-2 2 1,2 10 736,6 25-301,4 1-235,11 5-172,-9 2-69,9 5-47,-17 2 832,-1 3-743,-2 3-318,-2 2-111,-4 1-41,-3 1-14,-4-1 529,-4 1-419,-3-2 119,-5 1 146,-4-1 367,-5 0-152,-4-1 110,-2-1 53,-2-1 38,0-1 6,-7 3-29,9-8 591,-3 2-590,12-9 230,4-3-275,1-1 313,3-2-333,0-1-454,1-3 61,0-5-79,2 0 14,1-1 54,3 3 161,1 1-231,1 2 442,2 1 470,2 1-80,3 2-135,2 0-111,2 2-145,2 3-215,3 2-3597,-1 2 3193,2 4-2418,0 2 2319,-2 2-210,0 1 152,-3 2-5,-2 1 11,-4 3-37,-4-1-157,-6 14 350,-7-9 159,-17 19 240,0-22 1893,-12 6-1570,5-14 161,-2-2 106,0-3-311,0-3-125,1-4 2823,-6-2-3050,12-4-184,-3-4 322,16-4-657,3-3 29,5-3 268,3-3 75,5-4 81,6-3 78,7-2 79,6-4-64,-1 7 0,2-1-531,17-14 636,-12 13 0,1 0-913,18-10 1290,2 0-275,-26 19 0,0 0 173,25-17-51,0 0 83,-5 1-9,-4 1-16,-4 2-335,-6 2-377,-6 3 360,-6 2-10,-4-5-68,-7 10-53,-3-3-87,-7 11 943,-2 0-1264,-3 3 1608,-3 2-1367,0 1 622,-1 3-316,-2 1 337,0 2-77,-1 3 234,-2 3 152,1 6-214,-2 1-161,2 4-170,-2 3-139,4 2-119,0 3-112,3 1-617,3 3 387,3-1 75,2 2-62,5-1 2,5 0-104,5-1-26,5 0-1,6-2-1113,6-1 931,4-1-349,5-2-844,2-1-2358,4-3 4372,6 0 0,-24-10 1,-1-1-1</inkml:trace>
  <inkml:trace contextRef="#ctx0" brushRef="#br0" timeOffset="11890">18907 2742 15480,'10'-47'769,"0"0"0,-1 4 0,-3 7-236,-5 14-91,-2 2 1679,-3 3-1847,-2 2 620,-3 1-738,-1 3-38,-2 1-28,-1 3 337,-3 1-382,1 2 1195,-2 2-1223,0 2 0,-1 4-6,0 2-16,-2 6 10,1 2 1,-1 5-6,1 2 0,0 3-17,2 2 21,2 1-12,2 2-6,4 1 6,3 0-252,3 0 228,4-1 6,4-3 4,5-1-15,3-5 23,3-1 7,2-3 6,2-3 1,2-2 18,1-3 7,2-3 1,0-2 17,1-3 6,0-3 17,1-3-1,-1-5 23,-1-2-1,0-3 4,-1-2 5,-1-2 17,-2-3-30,-2-2-6,0-2-11,-3-1-30,-1 1 23,-2 1 18,-2 1 16,-2 4 0,-3 3 24,-1 3-1,-3 2-6,-1 4 1,-1 2-24,0 3 212,0 1-267,0 2-34,-2 0-13,-1 4 22,-3 1 25,-3 4-29,-3 4 5,-3 4-5,-1 2-33,-2 2 27,1 1 4,2 2 234,1 1-11,3 1-37,2 0-17,4-1-41,1-2-21,3 0-18,3-2-31,3-2-288,3 0 27,5-2 83,4-3 76,4-1 76,5-4 64,4 0 39,3-4 59,1-1-684,2-2 747,-1-1-152,0-2-18,-2-2-43,-3-4-543,0-1 516,-6-2-31,-2-2-45,-4 0-25,-4-4 53,-3 1-39,-4-2-54,-4 0-42,-1-1-24,-4-1-25,-2-2 18,-3 1 18,-4 0 30,1 1 30,-2 1 44,1 1 7,1 2 47,2 0 25,2 2 5,1 0 704,3 1-715,1 1-2,2 1 2,2 0 602,2 1-556,5 1 21,3 1 35,3 0 29,2 2-35,13 0-12,-6 3 3,8 0-23,-11 4-33,1 2-41,-2 2-55,-1 3 5,-2 2-11,-1 3-9,-2 2 16,-1 1-25,2 12 2,-6-6 20,0 10-14,-6-7 23,-3 0 11,0 3 13,-2-2 25,-1 0 1,0-2 31,0 0 0,1-3 2,1 1-20,6 5-46,1-8 8,6 4 22,1-10 9,2-1 39,5-2-1,1-1 12,5-4-72,1-1 39,18-2 6,-12-4-21,12-2 336,-18-3 25,-1-2 398,-4-2-58,-2-2 2,2-10-125,-8 3-76,0-10-109,-10 7-3876,-5-13 3236,-3 8-836,-5-9 356,-3 11 100,-2 1 165,-1 0-63,1 2 266,1 2 119,2 2 125,-2-7 22,4 9 3192,1-10-3236,5 14 488,1-2-510,2 7 354,2 1-161,3 1 165,3 1 126,3 0 77,2 2 102,2 1-42,4 1-79,1 0-97,2 4-170,1 2-171,1 3-161,1 3-92,-2 2-70,1 2-3,-2 3 10,0 0-13,-4 2 14,-1 1 2,-2 0 26,-3 1-6,0 0 5,-3 1 7,0 0 22,-2-1-3,0 1 42,-3-2-6,0 0 10,-1-2 5,-1 1 20,0-1-67,-2 2-669,-1 9-26,0-5-548,0 6-1522,0-10 2995,1 2 0,-1-11 0,1-1 0</inkml:trace>
  <inkml:trace contextRef="#ctx0" brushRef="#br0" timeOffset="13128">21082 2823 19602,'27'-43'733,"-1"-1"1,0 1 0,-10 9-499,-17 21-78,-4-2-28,-5 8-22,-5 1-23,-5 3 5,-5 1 6,-6 2-11,-5 3 6,-3 3-1228,-20 11 1171,14-1 1,-13 8-6,22-5-2991,3 3 2963,6 0 0,5 0-122,6 0 116,4 0 6,6-1-16,4 0-1,4-1 822,4-2-805,6-1 0,5-2 0,5-1 12,4-3-12,4-3 11,2-3-236,3-3 247,0-1-16,0-5 22,-1-2 50,13-11-22,-13 2 12,8-7-425,-16 3 435,-4-1 22,-3-1 2990,-3-1-3008,-5-1 95,1-10-85,-6 9 173,-1-13-123,-4 19 5,-3-2 473,0 11-540,-3 2-43,1 3-4,0 1 648,0 3-684,1-1 17,-1 2-15,-1 3-1,-1 3 12,0 4-25,-1 4 10,1 3-12,1 2-7,3 2-2,0 1-18,5 1-16,2 0-27,6-1-73,4 2 12,5-2 8,4 0-96,19 4 165,-6-10-267,-4-5 0,0-3 330,6-3-21,9-1 22,-18-8 39,6-10 6,-11 0 11,5-9 48,-10-5-35,-6 4 15,-2-7 11,-7 9-12,-3 2 15,-2 2-1,-1 2-16,-2 2 5,-3 4 546,-1 2-587,-2 3-9,1 1 12,-2 2-33,2 0 325,-1 4 82,1 1 321,1 4-208,2 2-92,2 1-161,1 2-54,4 1-158,3 0-351,4 0 31,7 0-204,3 0 295,7-1 161,5-1-275,4-3 603,2-2 200,2-3 73,0-2-75,-3 0-101,13-8-5,-15-1-30,6-6-30,-18 0-155,-4-4-42,1-11-223,-7 5-353,0-9 247,-6 8 24,-2-11-235,-2 9-86,-1-6 88,-1 14 49,0 3 553,0 3-408,-1 4-18,1 1 96,-1 4 244,0 1-281,0 1 348,-1 4-5,0 4-89,-2 7 8,0 7-4,-2 7-24,0 6-388,-1 7 421,-1 5-1109,-1 4 796,-1 3 133,-2 4-2003,-1 4 1988,5-28 0,1 0-92,-2 3 0,0 0-215,0 2 0,-2 1-415,0 3 1,-1 0-939,0 3 1,-2 1 1244,-2 9 0,1-3 0,-2 6 0,0-3 0</inkml:trace>
  <inkml:trace contextRef="#ctx0" brushRef="#br0" timeOffset="14284">23980 2848 14364,'16'-47'912,"1"0"1,-3 4 0,-1 6-301,-6 4-64,-2 5-33,-3 2 627,-4 3-772,-4 3-79,-4 3-73,-5 2-33,-4 3-17,-4 4-11,-4 2 1,-4 4-35,-1 1-858,-1 4 814,0 2-35,0 5-16,3 3-11,1 3-11,2 4 5,2 2-5,3 1-6,2 3-17,4 1-11,3 1-2623,5 0 2612,2 0 5,4-1 97,4-3-91,2-2 6,5-2 11,3-4 22,3-2 23,2-4 22,1-3 11,1-4 17,0-2-6,0-6 1,2-3 5,-1-6 560,1-2-538,0-3 17,0-1 12,-3-2 16,0 0-11,-2-1-17,-3 1 0,-2-1-11,-2 3 3324,-1 2-3324,-1 3 5,-2 2 203,-1 4-208,-1 2-17,-2 2-28,1 3-111,-2 0 44,0 8 11,-1 1-11,0 8 11,-2 2-11,0 5-22,0 14 16,1-7 0,1 10-10,1-14 4,3 1-482,3-4 477,2-1 28,4-3-22,0-3 11,2-3 0,0-4 0,2-2 0,1-3 11,1-2-5,2-3 11,2-3 11,2-2 17,0-5 11,0-2-23,-1-4 34,-3-2-5,-2-4-17,-2-1 33,-1-4 218,-1-1-223,-2-3 11,-1 1 39,-2 1-4,-1 1 21,-1 2 5,-2 2 6,-1 2 1,-1 2-1,-2 2 0,0 2 361,-1-4-395,0 8 1,0-2-28,0 9-1,-1 0-22,1 3-22,-1 2-50,0 1-35,0 1 63,0 4-18,1 2-10,0 6 16,3 4-17,1 5 1,4 4 5,4 4-6,3 4-11,16 21-1058,-6-12 1075,-6-13 0,0 0-28,7 9-44,7 14-1,-11-15-62,1 8-10,-17-17-29,-3-2-61,-10-1-11,-5-2-157,-8 0-237,-7-3-340,-6-1-3013,-4-1-1138,-4-4 5131,-6-1 0,22-7 0,1 0 0</inkml:trace>
  <inkml:trace contextRef="#ctx0" brushRef="#br0" timeOffset="14726">26028 2570 17102,'-8'-39'196,"0"0"0,-4-22 409,10 59-667,0 2 1567,1 10-1505,-1 1 1002,0 13-1036,0-1-55,1 5-68,0 4-146,1 3 1850,0 3-2561,0 2-756,2 1-1927,0 0 3697,3 2 0,-2-21 0,0-1 0</inkml:trace>
  <inkml:trace contextRef="#ctx0" brushRef="#br0" timeOffset="14911">26132 2281 16398,'20'-18'-988,"-7"-4"1,-6 35-1</inkml:trace>
  <inkml:trace contextRef="#ctx0" brushRef="#br0" timeOffset="15349">26364 2595 18800,'0'-3'2689,"-1"1"-818,1 2-1848,10 1 5,-3 5 0,8 3-3404,-6 6 3399,-1 0-513,0 1 501,-1 0 17,-1-1 0,-2 1 0,-1-2-5,-1-1 27,-1 1 51,0-5 3412,-1-2-3182,0-4 1269,0-3-1476,1-6-18,-1-1 62,2-18-106,0 5-12,2-10 40,3-7-57,1 8-3374,9-19 3358,-4 22-1,6-6-4,-4 13-1,0 3-11,0 4 0,0 1 0,0 4-23,1 2 7,0 1-1,1 3-11,2 1-6,0 3 6,2 1 3375,-1 4-3408,0 4-12,0 2-17,-1 3-55,-2 2-46,-1 3-89,-2 1-129,0 3-185,-1 0-1523,6 16-802,-4-10 359,7 10-1377,-3-14 3937,5 1 0,-11-15 0,0-1 0</inkml:trace>
  <inkml:trace contextRef="#ctx0" brushRef="#br0" timeOffset="15850">27216 2753 20303,'0'-44'485,"1"-1"1,-1 5-1,0 7 1129,0 19-1373,-1 3 296,1 1-391,0 5 153,0 2-243,0 1 467,0 0-523,4 8 5,-1 1 1,5 9-34,0 3 33,1 6-5,0 6-11,3 21 6,-3-9-1694,-3-5 0,-2 0 1710,-1 8-22,-1 14-899,-4-20 916,-1-1-640,-3-2 645,0-2-209,1-4 187,0-3 2434,1-3-2429,1-4 1,0-3 10,2-4 1,-1-3 1162,1-5-1112,1-2 1077,0-4-1088,-1-10 345,1-2-367,-1-11-23,0-1-5,-1-6-1,-1-3-800,0-5 806,1-2-11,1-3 0,0 9 0,1 1 11,0-19 2,0 17 1,0 1-8,2-14 5,0 1 5,3 0 1,0 3 16,2 2-10,-1 5-1,2 2-589,1 4 578,1 3-263,1 3 263,2 3 0,2 3 0,2 1-50,40-5 21,-22 14-267,-2 1 0,0 3 257,-3 9 441,13 10-414,-13 2 7,7 9-1245,-24 11 0,-10 4 1217,-19 3 24,9-3 1,-5-3-650,-36-12 653,6-10-249,-2-4 226,0-2-28,2-4-28,3-1-56,3-3 22,5-2-307,5-2 2372,6-2-2922,6-4 628,6 0-2817,4-2 3430,6-2 1,-2 6-1,3 1 1</inkml:trace>
  <inkml:trace contextRef="#ctx0" brushRef="#br0" timeOffset="16232">27898 2455 23366,'-29'28'50,"6"-1"-27,21-9-1,2 2 56,10 9-38,0-7 16,8 5-12,-2-10 18,0-1 16,0-4 23,-1-1 39,-1-4 23,-2-3-1,2-2 0,-2-1-33,2-3 6,0-2-7,1-3 12,0-3 6,0-2-23,-1-4-10,0-1-24,-2-3-27,0-1-6,-4-3-17,-1 0-5,-1-1 11,-3 1-6,-1 1 6,-1 1-12,-2 1-5,-1 3-17,0 3-11,-1 2-16,1 3-29,0 3-67,1 3-95,0 2-410,1 1 180,0 5-106,2 2-213,1 6-286,2 4-454,1 4-895,1 4-1760,-1 4 4151,-1 7 0,-2-16 0,-1 1 0</inkml:trace>
  <inkml:trace contextRef="#ctx0" brushRef="#br0" timeOffset="16582">28340 2851 20006,'31'-35'236,"1"0"0,-1 0 1,-2 0-1,-1 0 0,-7 3-107,-5-22-11,-5-5-17,-7 12-1495,-2-2 1484,-2-2-6,-3-1 11,-4 0 6,-3 2 378,-2 3-300,0 4 12,-2 5 19,1 5 706,0 5-714,2 5-31,1 4-24,2 4 527,2 4-587,2 3 1534,1 4-1625,1 2 802,1 2-474,-1 3-49,1 3-187,0 7-34,-1 6-25,2 7-12,-1 7-5,1 8-29,2 7-1337,3 6 1170,3 7 119,-3-30 1,0 0 16,1 2 1,1 0 16,-1 0 0,1-1-763,-1 1 0,0-1 714,7 30-6,-1-3-17,2-4-18,-2-6-28,1-4-53,0-5-674,-1-4 477,0-3-120,-1-5-415,1-4 31,-1-3 411,1-6-1439,0-4-478,1-5 2425,2-3 0,-8-2 0,0-1 0</inkml:trace>
  <inkml:trace contextRef="#ctx0" brushRef="#br0" timeOffset="16749">28284 2512 18490,'40'-22'-238,"1"-1"1,-1 0-1,16-9 1,-6 9-434,0 23-416,0 1-1213,-1 1 2293,4 2 1,-25-1 0,-1-1 0</inkml:trace>
  <inkml:trace contextRef="#ctx0" brushRef="#br0" timeOffset="18235">30385 2649 18208,'15'-48'502,"1"-1"0,-2 5 1,-4 7 593,-8 15-816,-3 1-27,-2 3 443,-7-3-606,0 8-29,-6-1-38,3 8-7,-3 3-16,-2 1 6,-2 2-6,-5 4 11,-1 3-5,-4 5-1,-2 2-3098,-1 4 3093,1 2 0,2 1 216,3 3-205,6-2-22,3 2-11,5-1-12,5 0-27,4 9 27,5-8-5,12 15 39,3-18 11,11 3 3351,0-10-3334,4-4 0,4-4 11,0-1 6,-1-4 0,-1-3 157,-3-3-140,-2-5 16,-4-3 118,3-11-100,-9 3-7,1-8-22,-11 7 1,-2-1-1,-3 1-11,-1-2 78,-1-5-67,-3 7 6,0-3-6,-1 12-5,-1 1 0,0 3-23,0 2 22,0 2-66,1 2-6,1 1-12,0 2-5,0 2-5,-1 10 5,0 2-6,0 10-16,1-3-34,1 3-40,1 2-55,4 0-50,0 0-63,6 1-464,7 11 246,0-9-1571,15 12 1141,-12-21-108,10 0-12,-9-11 249,1-5 199,0-1 262,1-4 283,-1-3 319,-2-2 124,-1-5 70,-2-3 238,1-12-283,-7 3 622,2-8-640,-6 7-10,0 0 66,-1 2-124,-1 0 50,0 3 35,-1 2 32,-1 1 5,0 3-21,0 1-45,-2 2-83,0 2-101,0 2-58,0 1-78,0 3-11,0 1 79,0 1 88,1 1-34,2 2-107,0 2 5,2 4-50,2 3 15,4 12-82,-2-3-110,2 8-89,-6-6 28,-1 0 96,-1 0 23,-3 0 38,0-2-1,-1-2 46,0-3 5,0-3 12,0-3 28,0-3 45,0-2 268,0-2 52,0-2-271,0-5-57,2-1 82,2-5-17,2-2 42,2-2 20,2-3 3,2-1 26,1 0 13,1 0 20,0 2-85,0 1 5,1 2-39,0 1-37,-1 1 5,0 2-6,-1 3 13,7 1 30,-4 3-18,4 1-37,-5 3-59,0 2-47,0 3-60,-1 3-60,1 2-32,-1 1-80,1 2-31,-1 2-11,2 0-132,11 10 110,-4-7-998,9 5 1038,-6-9 23,4-2-602,1-2 618,2-2-75,2-3 109,0-1 26,1-3 43,0-2 46,-2 0 31,-1-2-246,-4-2 327,-1-4 49,-3-2 912,-2-3-956,-3-3-15,0-4-32,-2-1 624,-1-3-646,-2-3 79,6-11-656,-5 7 591,3-8 38,-8 13 373,-2 1-293,-4 2 27,-2 2-4,-2 2-24,-6 2 7,-3 4-20,-7 3 37,-4 3 67,-21 4-33,5 2-414,-14 4 443,11 4-2,1 3-9,2 4-57,3 2-3103,4 3 3284,3 2-1088,6 1 932,3 0-161,3 1 56,4 0-69,3 2-38,4-1-45,2 1 263,4-2-585,5-1 146,6-3 169,6-2 108,5-4 147,5-3 111,4-5 114,2-2 2298,1-3-2130,0-5-23,-3-2-1655,-2-6 1423,-4-4-133,-3-4-358,-6-6 107,-2-3-96,-6-5-101,-3-2-25,0-22-79,-4 11 235,-2 15 1,0 1-125,1-15 53,0 0 90,0 2-362,1 0 519,0 4 52,0 3 48,-1 3 39,0 5 16,-2 2 460,-1 5-414,-1 2 2947,0 5-2978,0 3 483,0 3-566,0 4 691,-1 2-784,1 2 1079,-2 6-795,1 4-66,-2 8-35,-1 5-23,1 8-40,-1 5-4,2 6-56,-1 4-2328,3 4 1979,-1 3 46,1 1-30,0 2-89,1-1-1700,-1 1 1189,2-1-592,-1-1-2624,0-1-4658,0-8 8756,0-9 1,-1-16 0,0-9-1</inkml:trace>
  <inkml:trace contextRef="#ctx0" brushRef="#br0" timeOffset="19979">5618 4986 16230,'-5'-43'791,"1"0"1,-1 4 0,1 6-238,-1 12-117,1 3 1062,-1 3-1135,1 3-90,0 3-78,2 3 292,0 3-521,0 1 180,2 2-203,0 4 695,0 4-606,0 9-16,0 6 11,0 9-772,2 7 755,1 6 6,0 6-23,1 6-1998,-1 4 1998,-1-28 1,0 0-1,-1 1 1,0 0-519,1 0 0,-1 1 499,0-2 0,0 0-14,1 30-6,-1-5 22,0-5 18,0-6-245,0-6 250,-2-3 0,-1-6 11,-3-6 6,-2-4 512,-2-5-490,1-4 1804,-2-5-1804,0-4 1328,0-2-1345,0-7 386,-1-4-391,1-6 11,0-5-11,2-4 0,0-6 5,0-5-16,3-5-442,0-5 447,2-3-1255,1-5 1255,-1-3-1417,1-3 1429,0-3-6,-1-1-20,2 31 0,-1 0 0,0 0 0,1-1 3,-2 1 0,1 1-372,0-1 1,0 0 376,-2-30-10,2 3-7,3 19 1,2 0 6,5-19-315,-1 22 0,2 2 297,9-11 1,5 1-1,3 4 1,4 2-12,1 6 684,3 6-678,2 6 6,0 5-1,1 6-16,-1 5 918,-1 4-885,-2 7-11,-1 4 0,-3 10-1896,-1 5 1857,-2 8-11,-4 6 623,-4 5-595,-6 3-45,-6 3-485,-5 0 491,-9 2 0,-7 1 22,-10 1 14,3-18 0,-3 0 22,6-9 0,-1-1-445,-7 7 1,0-2 452,-11 5-10,0-7-6,2-6-39,4-7 1661,3-6-1930,4-6-12,5-4-632,4-4 83,5-5-2537,6-4-4536,3-1 7970,2 0 0,0 6 0,0 3 0</inkml:trace>
  <inkml:trace contextRef="#ctx0" brushRef="#br0" timeOffset="20516">6207 4521 20772,'26'35'-310,"0"-1"0,-2-2 0,0-6 18,4-10 380,0 1-38,-2-1-6,-3 2-121,-3-2 34,-4 1 185,-6-1-92,-3 1-10,-5-1-110,-3 1 348,-4-2-338,-5 1 101,-3-2-2,-4 0 208,-1-2-168,-1-2 27,0-3 57,3-2 424,1-2-363,3-2-17,4-1-45,2-4 102,4-2-208,2-4-5,5-4-29,3-2 1,7-2-12,4-3 0,5 0-11,4-1-1639,2 1 1639,1 1-489,1 1 478,0 1 5,-3 2 1,-1 2-7,-2 1 12,-1 1-5,-2 0-1,-3 1 6,-1 0 6,-4 0-1,-2 0 18,-2 0-1,-2-1 1569,-1 1-1278,0-8-43,-4 5-16,1-5 602,-4 6-573,0 3 16,-1 1 5,0 1 12,0 2-213,0 1-26,-1 1-30,-2 1-86,1 2 35,0 0 1,2 1 38,-3 2 98,2 2-83,-2 4 47,0 6-15,0 4 38,0 4-78,-2 16-61,2-7-862,-2 12 684,2-10 38,-1 1-97,1 3-55,1-1-224,0 1-105,1-2-219,0-1-341,1-3-732,2-1-1871,1-5 2991,2 2 0,-2-14 0,-1-2 0</inkml:trace>
  <inkml:trace contextRef="#ctx0" brushRef="#br0" timeOffset="20709">6930 4310 17145,'-23'18'-9725,"7"0"9663,21 6 1,-1-12 0,-2-4 0</inkml:trace>
  <inkml:trace contextRef="#ctx0" brushRef="#br0" timeOffset="21361">7146 4659 24152,'2'-38'239,"0"-1"1,0-22-303,-3 59-181,-1 2 213,2 10 41,0 0-25,2 11-2,2-1-75,0 3 47,1 2 5,0 2 70,-1 2-47,0 0 9,-2 2 5,0-2 8,-1 0 31,-1-3-6,0-2 5,-1-4 16,0-3-18,-1-4 30,1-4 1,0-3 69,0-3 495,1-1-387,3-12-136,1 1 11,3-11-15,1 3 5,1-2 26,3-1-10,0-1-24,2-1 40,0 2-54,2-1-13,1 2 10,10-5-363,-7 8 365,9-3 2,-9 8-13,0 4-255,1 0-7,-1 4-37,0 2-6,-1 3-11,0 3-13,-1 5 5,0 4 5,-2 4 246,-1 1-28,-1 2 24,-1 2-7,1-1-16,0 1 6,0-2 342,0 0-342,1-2-6,1-2 5,0-1-5,0-3-3381,0-2 3387,1-2-575,0-4 602,0-2 1,1-3 0,0-4 5,1-4 11,-1-6-2077,2-3 2099,-2-4 1863,2-5-1862,5-19-17,-7 7-85,4-17 68,-9 11 12,-2-5-23,-2-4 22,-1-2 6,-3 0 0,0 3 11,-2 3-5,-2 5-1917,0-8 1945,-3 16 28,0-4 1995,-2 19-1985,-1 6 220,1 4-230,0 4 645,1 2-707,1 3 3347,-1 0-3386,2 2-1,-3 3 1,0 12 11,1 2-11,-1 11 11,3 1-22,1 5-743,4 4 737,5 4 5,5 3-10,6 4-12,3 1-59,-3-13 1,2-1-1530,-5-8 0,1-1 1501,6 7 0,1 0-324,0-3 0,1-1-1485,12 13 1294,-13-15 0,-2-2-1916,5 8-1890,-6-3-5343,-6-4 9796,-6-6 0,-5-10 0,-3-5 0</inkml:trace>
  <inkml:trace contextRef="#ctx0" brushRef="#br0" timeOffset="21549">7862 4646 18118,'43'-44'282,"-1"0"0,-3 4 0,-4 7-186,-6 14 1528,0 3-1602,1 0-27,0 2-51,1 2-90,0 2-161,1 2-449,0 2-1400,-1 3 1541,3 1 0,-16 2 0,-2 0 0</inkml:trace>
  <inkml:trace contextRef="#ctx0" brushRef="#br0" timeOffset="21952">10672 4819 10026,'-20'-43'1139,"0"1"0,2 3 0,3 7 2244,8 18-2711,1 4 1213,1 2-1594,1 4 686,1 1-965,1 4 3368,1 6-3363,1 5-6,1 9-11,1 6-33,0 5-152,3 23-607,-2-11 428,1 16-219,-2-18-358,0 1-711,-2-2-2000,0 2-4772,0-6 7623,0-5 0,0-16 0,-1-8 0</inkml:trace>
  <inkml:trace contextRef="#ctx0" brushRef="#br0" timeOffset="22132">10798 4290 9923,'0'0'0</inkml:trace>
  <inkml:trace contextRef="#ctx0" brushRef="#br0" timeOffset="22443">11036 4605 17501,'0'-4'2594,"0"0"895,0 4-3517,-23-34 0,17 25 23,-17-23 16,25 37 0,3 3-5,3 3 5,5 3-17,4 4 1,4 0 5,1 3-34,4 1-1016,2 2 1011,0 3 11,1 0-33,-1 1 21,-2 1-922,-4 0 900,-3 0-38,-6 0-7,-5 0-38,-4-1-63,-6-1-94,-5-1-2288,-5-1 1912,-5-1-246,-1-1-892,-3-3-50,0-1-611,0-5 2477,-2-2 0,12-7 0,-1 0 0</inkml:trace>
  <inkml:trace contextRef="#ctx0" brushRef="#br0" timeOffset="22612">11051 4698 13693,'10'-46'976,"1"-1"1,-1 5-1,-2 8 1427,-1 18-1876,-1 4 693,-2 4-962,-2 3 278,-1 3-536,-1 2 1354,0 6-1331,-1 5-12,-2 8-17,-3 7-38,-2 4-96,-3 7-794,0 5 206,-2 6-1081,-2 4 1809,6-19 0,1-2 0,-1 3 0,0 0 0</inkml:trace>
  <inkml:trace contextRef="#ctx0" brushRef="#br0" timeOffset="24102">11067 4675 15636,'-3'-45'1212,"1"1"1,0-1 0,0-18 0,1 9-581,7 13-105,1 1-45,0 4-67,0 2-57,-1 4-39,-1 3-39,-2 4-39,-1 3-23,-1 5 6,-1 3-67,0 4-50,0 2-63,0 4-38,-1 0-6,0 6 11,-2 3 17,-1 8 0,-2 6 6,-1 10-1238,-1 6 1232,-1 8-11,0 6 5,2 5 1,1 4-6,3 1-17,1 0 11,2-3-1765,3-2 1765,3-1 6,3-3 0,2-2-17,1-4-618,-1-3 618,0-4 0,-1-3-295,-2-3 295,-2-5 866,-1-2-849,-2-2 5,-1-8 40,-1-2 2029,-1-9-1670,0-4 540,-1-7-927,-1-3 449,-1-9-472,-2-2 6,-2-20 0,1 6-1098,0-17 1086,3 11 1,1-4 0,1-4-1,0-1-2,1 13 0,0-1 14,0-18-20,0 20 0,0 0 11,-1 2 1,0 2-4,-1-15 18,-3-10-12,0 24-5,-1 6 5,0 4 0,0 6-11,1 5-6,1 3-16,1 3-79,1 3 1154,1 4-1069,0 5 21,1 5-5,0 8 0,0 5-431,1 7 425,0 5 12,3 3-825,2 2 814,2 1 10,2 1-10,-1-1-1,1 2 1,-1 0 5,-1-2-12,-1-1 7,-1-3-1,-3-3-332,0-4 332,-2-3-6,-1-4-5,-1-3-16,-2-4 328,-2-1-469,-1-4 673,0 0-998,0-3 83,1-2-794,1-2-603,1-2-1565,2-3 514,0 0 0,1-1 0</inkml:trace>
  <inkml:trace contextRef="#ctx0" brushRef="#br0" timeOffset="24624">10904 4721 22324,'38'-18'146,"-1"3"-113,-7 10 7,2 0-7,0 0-1473,-1 0 1463,0 0-12,-2 1 49,-2-1-49,-3 2 304,-2 0-304,-3 0-11,-2 2 0,-3-1 722,-2 2-727,-4-1 361,-3 1-339,-3 0 65,-1 0-82,-6 0-6,-2 2 0,-7 0 18,-4 2-12,-5 2 0,-5 0 5,-4 1-639,-4 0 640,-1 1 5,0-1 11,-13 5-5,13-3 11,-5 2-6,19-5 1,5-1-12,4-1-5,6-2-1,2-1 1,4 0 5,1 0 56,6-1 601,2 0-646,6 0-5,2-1 17,3-1 5,4-2 11,1 0 6,3-1 6,1-1 11,0-1 16,2-1-5,-1 0 0,0-2-291,0 1 263,-1 0-5,-1-1-23,-1 2-6,-3-1-11,-2 2 1,-4 1-52,-2 2-60,-5 0-113,-3 2-157,-2 1-106,-2 1-796,-2 0 18,-1 4-651,-1 0-1052,-1 5 2957,-3 1 0,4-5 0,-1 1 0</inkml:trace>
  <inkml:trace contextRef="#ctx0" brushRef="#br0" timeOffset="24991">11631 4630 21515,'-9'-30'196,"1"-1"0,-7-18 692,14 49-843,0 0 293,-1 0-322,0 1 157,-1 1-162,0 2 458,1 2-452,-1 0 0,1 2-11,1 8-1,1-3 6,3 9 12,3-6 5,4 4-6,4 1 1,4 1-1,3 2-770,3-1 760,3 2 4,2-1-10,1 1-17,1-3 11,-2 1-508,-1-3 502,-3 0-11,-4-2-33,-4-2-262,-4 0 233,-4-1-27,-5-1-34,-3-1 624,-4 1-826,-3 0 422,-6 1-697,-4-2-234,-2 1-376,-3-4-784,-2 0-1344,0-5-4492,0-2 7847,4-2 0,9-1 0,4 0 0</inkml:trace>
  <inkml:trace contextRef="#ctx0" brushRef="#br0" timeOffset="25187">11629 4678 12785,'0'-7'4963,"0"2"-3686,0 5 2106,0 0-2868,1-61-354,0 44 164,0-46-55,-1 61-158,-1 2-62,-1 0-22,0 3 6,-2 3 10,-2 6 204,-2 6-215,-3 4-10,-2 5-23,-4 5-401,-1 4 379,-3 5-34,-1 3-62,-2 4-816,-1 2 475,0 1-319,0 1-573,1-1 1351,9-13 0,1-2 0,1-3 0,-3 12 0</inkml:trace>
  <inkml:trace contextRef="#ctx0" brushRef="#br0" timeOffset="25643">11485 4357 16615,'1'-40'223,"0"0"0,-1 3 0,1 10 2099,-1 23-2342,1 2 973,-1 0-1029,1 21-77,-1-2-230,0 19-492,0-2-1331,-3 6 1661,-4 10 1,3-23 0,-2 0 0</inkml:trace>
  <inkml:trace contextRef="#ctx0" brushRef="#br0" timeOffset="26227">13536 4563 22649,'-14'-39'108,"0"1"0,-1 1 0,0 12-147,2 23 47,-5 4 57,3 2 24,-12 10 268,6-1-96,-7 6-20,9-3 23,2 0-24,2 1-25,2 0 9,4 1-56,2 1-436,3 1 21,3 1-7,1 0 7,10 10 18,1-6-25,20 17 53,-6-17-986,12 7 1170,-5-12-3069,1 1 3019,4-2-28,-1 0-598,13 7 514,-14-7-17,7 5-68,-20-10-55,-5-2-11,-8-2-1003,-17 5 1188,-5-6-948,-17 3-565,-1-7-4632,-24-2 1754,16-1 4536,-9-1 0,32-1 0,8 0 0</inkml:trace>
  <inkml:trace contextRef="#ctx0" brushRef="#br0" timeOffset="26426">13386 4543 8522,'5'-8'5003,"-2"1"-3284,-3 7-123,0 0-184,36-64-3976,-24 42 3070,8-13 1,-1 1 1835,-15 22-1815,-2 7-168,-2 0-74,0 4-218,-3 5-27,-1 1 83,-12 19-62,1-2-16,-9 16-28,7-11 0,0 0 1758,-11 19-1786,8-15 0,1 1-101,-11 16-140,1 2-258,1 3-442,2 1-3692,4 0 1849,2 0-5321,6-7 7705,4-9 1,5-18-1,3-9 1</inkml:trace>
  <inkml:trace contextRef="#ctx0" brushRef="#br0" timeOffset="26854">14103 4649 23322,'-33'-47'62,"3"14"101,15 62-151,3-6-1,-2 21-11,8-18-301,2 10 301,3-12-6,3-1 1,2-1 77,37 17-21,-16-22-475,29 11 485,-26-27 23,2-4 0,1-3 6,0-5-8,0-3 25,-1-2 16,-2-1 23,-2-3-1,-2 1 1,-4-2-12,-4 0-33,-4-2-11,-4-2-23,-4 1-16,-2 0-12,-1 1-11,-3 1 0,-1 1-5,-2 3-1,-2-4-22,1 8 219,0-2-292,3 10-73,1 1-100,0 3-212,2 1-46,2 7-118,1 2-325,4 6-1948,6 7 480,-1-4-1259,4 8-3434,-5-9 6260,-1-2 0,-5-6 0,-2-4 0</inkml:trace>
  <inkml:trace contextRef="#ctx0" brushRef="#br0" timeOffset="27469">14764 4629 13732,'1'-3'4576,"-1"1"1305,0 2-5887,6-41-10,-4 31 10,3-30 23,-5 44-17,0 2 5,2 4 1,-1 1-12,1 3 6,-1 1 0,0 2 12,-1 1 21,-2 2-27,-3 1-1,-3 1 7,-3 0-12,-2 0 11,-1-1 6,-1-1-6,1-3 0,0-2 28,3-3 96,3-4 44,2-4 0,3-2-5,1-3-68,2-4-33,0-4-6,0-5 0,0-3-11,2-3 62,7-14-84,1 7-12,7-12-263,-3 12 258,4 0 6,1 1-7,1 2-4,2 2-7,-1 3 6,1 1 1,-1 4-12,-1 1 0,0 2 0,0 2-6,0 2 0,1 3-16,0 2 16,1 2 1,0 4-1,0 2 6,8 11-17,-9-2-292,5 7 303,-13-3 222,-2 0-222,-4 2 6,-2 3-16,-4 0 16,-1 1-12,-3 1 7,-3 1-12,-4-2 17,-1 0-11,-2-3 16,-1-2-10,-1-3 5,2-4 5,1-1 12,2-6 28,2-1-17,2-3 288,2-2-293,0-1 34,1-2-40,1-4-6,1-2 6,0-4-39,2-3 33,3-3 6,3-2-6,4-3 6,2-2-12,3-1-5,4 0 6,2-1-6,2 2-343,2 1 366,0 2-6,0 4 39,-2 1-51,-1 4 6,1 0-11,-1 3-16,2 2 10,1 2 0,0 4 1,0 2-29,0 6 34,0 3-11,-3 5 17,3 12-18,-10-3 12,-1 8-11,-10-6-22,-3 1-12,-6 2-39,-3 1-84,-4 2-729,-13 14-178,4-9-1860,-6 10-3036,8-15 5971,1 3 0,8-17 0,1 0 0</inkml:trace>
  <inkml:trace contextRef="#ctx0" brushRef="#br0" timeOffset="27657">15967 4853 21181,'1'-3'2269,"0"1"-6599,-1 2-4906,-5-12 9236,2 12 0,-3-12 0,4 15 0</inkml:trace>
  <inkml:trace contextRef="#ctx0" brushRef="#br0" timeOffset="2.75189E6">1928 7573 16975,'8'5'2369,"-2"-1"-1551,-6-4 929,0 0-1646,6 0-28,-5 0-5,5 0-1,-5 0 168,-1 0 95,-1 6-173,-1-2-22,-2 6-18,-3-4-10,-1 2 16,-2-1 0,-1-1 23,-1-2 5,1-2 207,-3-2-11,2-9-235,1-1-28,3-9-33,4 0-12,1-4-11,2-2-17,0-1 12,2 1-1,3 2 0,2 3 6,3 0-5,2 4-18,1 1 7,1 3-7,3 2 1,0 3-12,4 2 12,2 2-6,3 2 0,3 2 0,1 4 22,3 3-33,0 6-11,2 3 16,-2 3-28,-1 4-1244,-4 4 1256,-5 3-28,-8 4-2971,-7 4 2970,-10 5-10,-12 4-279,-14 8 309,9-26 1,-3 1-405,-4 2 1,-3 1 411,-3 1 1,-2-1 11,-2 2 0,-2-1 5,-2 0 0,0-1-183,-1-2 1,1 0 213,0-2 1,0-2 16,3-2 0,0-2 8,4-3 1,0-1-7,3-4 1,2-1 78,-23 8 232,10-10-192,9-7 799,7-4-766,9-6-11,4-4 1478,7-11-1563,4 0 29,14-16-73,2 11 1770,13-6-1792,2 8 0,26-5-23,-6 8-6,-15 8 1,0 0 0,19 0-2207,-1 3 2167,0 4-50,-3 2-846,0 3 554,-2 3-453,0 3-1159,0 5 1988,6 3 0,-26-6 0,0 0 0</inkml:trace>
  <inkml:trace contextRef="#ctx0" brushRef="#br0" timeOffset="2.7523E6">3022 7755 22145,'7'-55'701,"-1"1"1,0 5 0,-1 8-93,-4 17-255,0 7 8,-1 5-177,0 4-49,-1 4-147,0 3 68,1 1-90,-1 4 5,2 5 17,2 8-40,4 6-33,4 7-39,3 5-113,-2-6 1,0 1-2879,5 19 2767,-5-15 0,-2 0-734,1 16-482,-5 2-1249,-3 0 2775,-5 7 0,1-28 0,-2 0 1</inkml:trace>
  <inkml:trace contextRef="#ctx0" brushRef="#br0" timeOffset="2.75258E6">2969 7914 19176,'2'-52'1008,"1"0"0,-1 5 1,-1 4-365,-1 2-106,-2 4-90,0 5-62,-2 2-61,1 4-79,1 3-83,2 3-51,3 1-34,3 2-3408,6 1 3397,4 1-382,5 3 360,5 2-110,24 2 93,-8 5-745,19 6 717,-15 6 6,4 8-23,1 6-11,1 5-34,-15-4 0,0 3-805,-10-6 1,0 1 796,7 6 0,-1 3-257,-8 1 1,-5 0-49,6 20 148,-13-19 0,-4 0-255,-9 14 6,-10 0 768,-5-15 1,-4-1-965,-15 16 244,9-17 0,-1-2-855,-18 9-1349,-2-3-3233,-3-3 210,5-7 5655,7-4 0,17-11 0,9-4 0</inkml:trace>
  <inkml:trace contextRef="#ctx0" brushRef="#br0" timeOffset="2.75313E6">5093 7269 15140,'-32'28'193,"0"0"0,0 0 1,-13 14-1,7 1-90,21-9 1,5 2-20,-3 3 0,1 1 95,1 5 0,2 1-135,-1 1 1,2 3-42,4-2 1,0 3 0,1-2-16,0 7 1,2-1-19,2-8 0,1 2 1,2-4-78,4-1 1,1-3-93,5-1 0,2-1 172,1-3 1,3-3-652,3-1 0,1-2-795,3-3 1,1-1 1425,7 0 1,-2-3 0,4 3-1,0-5 1</inkml:trace>
  <inkml:trace contextRef="#ctx0" brushRef="#br0" timeOffset="2.75408E6">6240 7946 17070,'1'-5'4245,"1"0"-1959,-2 5-2230,7-35-45,-4 27 6,6-25 0,-6 36 22,0 5-5,-2-1-6,0 4 16,-5-1-16,-4 0-5,-5 1 16,-4 0-11,-2-2 6,-2-2 16,-1-3 17,-1-2 129,-5-6-5,1-10-113,4-3-28,7-8 18,9 2-7,3-2 6,2-2-11,2-2-5,3 1-1,2 1-5,3 2-17,3 2 28,8-5-39,-3 8 16,8-2-33,-4 8 0,3 4-5,5 1-12,3 4-517,4 3 534,3 5-22,20 14 5,-16 2-1185,11 14 1180,-25-1-1,-7 5-16,-10 7-23,-6 4-2824,-13 6 2808,-9 3 36,5-28 0,-4 0-154,-1 0 0,-3 1 146,-14 12 0,-1 0 36,6-11 0,0 0-472,-10 9 1,-1-2 476,12-14 1,1-1-3,1-2 0,0-1 431,-24 14-381,6-7 17,3-7 11,6-7 17,5-5 298,4-5-169,1-10 1311,8-2-1384,-1-17-39,12-3 221,6-1-299,8 0 27,6 9 1310,5 1-1332,4 0-916,22-3 882,-7 7 6,16-1-5,-10 10-7,-1 2-4,2 3-24,-1 1-2443,0 4 2343,-1 1-106,-1 4-571,-3 4-6,-1 2-853,-2 3-3359,-2 1 5035,2 5 0,-18-11 0,-1 1 0</inkml:trace>
  <inkml:trace contextRef="#ctx0" brushRef="#br0" timeOffset="2.7543E6">7162 7999 20255,'50'-38'-398,"0"0"0,-5 3 1,-2 9 667,18 16 1,-35 7 0,15-3-1</inkml:trace>
  <inkml:trace contextRef="#ctx0" brushRef="#br0" timeOffset="2.75468E6">8247 7854 22246,'7'-41'431,"0"-1"1,-1 5-1,-1 6-161,-2 17 767,-1 4-869,-2 3 221,2 3-406,-2 2 151,2 3-167,2 3 5,3 4 449,3 6-522,4 6-39,2 6-890,1 6 665,-3 5-217,-3 6-387,-4 2-1803,-3 4-768,-7 1-5505,-2-4 9045,-3-7 0,3-19 0,1-8 0</inkml:trace>
  <inkml:trace contextRef="#ctx0" brushRef="#br0" timeOffset="2.75498E6">8247 8015 14173,'-14'-60'752,"-1"1"1,2 5-1,1 7-214,1 8-90,1 5 1924,2 3-1796,1-9-379,4 11-57,5-5-45,7 13-22,7 1 0,8 2-6,6 2-5,9 2-23,5 5 0,5 3-156,6 4 140,2 4 21,3 5-49,1 7-4,-30-4 1,-1 1-12,1 2 1,-1 2-9,-1 1 0,0 1-9,-1 1 1,-1 1-20,-2 2 0,-1 0 703,17 24-888,-10 2-34,-11 3 758,-9 1-847,-13-1 34,-11 1 44,-12-3 90,-12-2 79,-8-3 55,20-23 0,-1-1 56,-1 0 1,0-2-659,-1 0 0,-1-2 675,-27 13 0,1-5-531,3-3 537,4-6-12,4-3 6,6-6-11,6-3 662,6-5-1042,7-3-556,6-6-1500,7-5 2436,3-6 0,3 11 0,0-1 0</inkml:trace>
  <inkml:trace contextRef="#ctx0" brushRef="#br0" timeOffset="2.7552E6">9313 7765 17952,'-7'44'-39,"0"-1"0,1-2 0,1-6 2269,1-3-2656,1-1-364,1-1-549,1-1-1422,0-1-6520,1-5 9281,0-3 0,0-11 0,0-3 0</inkml:trace>
  <inkml:trace contextRef="#ctx0" brushRef="#br0" timeOffset="2.75537E6">9391 7530 20078,'-2'-4'129,"0"1"-1558,2 3 1,0 0 0</inkml:trace>
  <inkml:trace contextRef="#ctx0" brushRef="#br0" timeOffset="2.75598E6">9765 7740 25830,'5'35'25,"1"-1"1,2 20-1536,0-5 1510,-5-16 0,-1 0-6,-1-2 6,-4-2 12,-1-2-3341,-3-2 3329,-3-3 961,-7 5-956,5-9 6,-5 2 17,8-12 28,3-2 548,2-4-503,2-1 3375,2-5-3415,-1-2-22,1-6 12,0-4-6,2-5-6,2-4 6,4-4 5,3-2 17,4-2 17,2 0 0,2 1-508,2 0 497,0 1-23,-1 3 6,1 1-28,-1 3-5,2 3-6,0 3-12,2 3 1,-1 3-6,3 2 0,0 4-28,0 2 5,0 2 1,-1 1-12,0 4 23,7 9 0,-8 1 5,9 20-5,-18-9-311,1 11 305,-12-7 17,-2 0-11,-3 1 6,-3-1-7,-2-2 1,-3-2 11,0-4 0,0-4 0,2-5 17,2-3 5,1-3 598,3-3-597,4-12-1,1 0 12,5-12-3054,1-1 3059,1-2 12,1-4-6,0 0 5,1-2 0,1 1 74,7-8-68,-4 10 11,6-3-28,-8 15-11,0 2-17,1 4-11,0 2 0,1 3-5,0 2-1,3 2-11,1 2 6,2 5-11,1 3-6,2 5-34,0 3-5,0 5-34,-3 3-28,-2 3-16,-3 4-719,-4 0 562,-4 1 1579,-3 16-2314,-4-12-452,0 10-6079,1-9 7568,3-9 0,-2-6 0,0-12 0</inkml:trace>
  <inkml:trace contextRef="#ctx0" brushRef="#br0" timeOffset="2.75698E6">11020 7962 16208,'0'-4'6256,"0"1"-4805,0 3-1411,-11-27 893,12 21-905,1-20 294,14 27-344,10 0-6,-2 0-28,4 0 16,2 0 178,1-1-239,14-3 51,-12-2-34,25-13 84,-33 5 550,7-9-494,-22-1-11,-8-4 22,-9-8-22,-2 8 16,-6 6 12,3 9-17,-1 2 11,-1 3 6,-3 2 0,0 3 16,-3 1 29,-2 4-12,-2 2-3391,-1 6 3363,0 1-1105,1 4 1055,3 3-178,1 4 156,5 3-12,1 4-11,5 2-27,3 0-40,4 1-40,3 0 2715,5-1-3252,16 10 185,2-11 579,13 6-724,-3-16 10,3-3-739,19-4 527,-12-6-202,12-3-50,-19-9 116,-1-3-278,9-15 1108,-12 1 260,-8 0 1,-1-1 266,0-7 162,5-10 145,-13 12 108,-1 0 4,-1 1 23,-3 1-22,-2 3-2984,-2 2 2916,-2 4-100,-2 3 347,0 3-677,-2 4 482,0 2-629,-1 4 134,4 6-268,-1 2 3421,9 21-3427,-4-5 1,4 13-370,-5-9 347,-2 2 6,-1-1-17,-2 1 11,-1 0 6,0 0-17,-4 0 0,0-1 17,-7 7-12,2-12-5,-2 2-11,4-15 28,3-5 16,1-3 46,2-2-62,4-10-1,3-2 360,5-10-354,2-2 6,3-3 0,2-2-888,12-14 899,-7 11 17,10-7-17,-10 14 6,-2 5-598,0 2 586,-3 5-16,-1 3-11,-3 4-1,-1 2 1,-1 2-6,0 3 883,-1 2-894,0 4 659,0 4-643,4 12 1,-5-4-12,11 33 6,-10-24-2339,4 17 2334,-6-22-312,6 8 289,-3-9 0,8 4 6,-5-11-1,2-5 23,0-1 0,2-6 0,0-1 0,0-4 0,0-5 6,1-2 11,1-6 5,-1-2-2527,1-4 2522,-1-2 22,0-3 1064,-1-2-1058,-1 0 28,0-2 0,-2 1 235,-1 2-207,-2-1 156,0-9-374,-6 8 301,-2-6 1,-4 13 3015,-3 0-3032,-1 3 637,-3 1-714,-1 3-91,-1 0 0,0 3 467,1 2-467,-1 1 0,3 3 0,-1 1 0,4 2 0,0 2 0,1 4 0,0 2 0,4 5 0,0 5 0,13 17 0,-2-4 0,9 13-759,11 5 759,-5-10-1144,11 11 1144,-11-15 0,0 0-731,-2 0 731,-4 0 0,-3 0 0,-2 14-113,-9-12-109,-3 9 10,-8-15-57,-5-1 803,-3-2-999,-3-2-185,-2-4-307,-1-4-511,-3-4-126,0-5-8237,-11-5 8740,12-4 1,-2 1-1,14-1 1</inkml:trace>
  <inkml:trace contextRef="#ctx0" brushRef="#br0" timeOffset="2.75722E6">13229 7920 22145,'0'-2'1887,"0"-1"774,0 3-2661,5 73-2104,-4-42 2042,2 21 1,-1 0-101,-1-19-102,1 10-437,4-5-436,1-12-1008,3 7-3630,0-16 5874,3 0 0,-6-9 0,-1-1 0</inkml:trace>
  <inkml:trace contextRef="#ctx0" brushRef="#br0" timeOffset="2.7574E6">13286 7757 24105,'23'-11'-8172,"2"9"8172,8 33 0,-15-14 0,-1 0 0</inkml:trace>
  <inkml:trace contextRef="#ctx0" brushRef="#br0" timeOffset="2.75778E6">13944 7956 24659,'-47'-5'168,"-1"0"0,5 1 0,5 4-89,7 13-29,2 3-22,3 1-34,2 4 18,4-1-7,4 4-22,5 0 433,5 0-433,3 1-11,5-1 11,5-1 6,5 1-23,6-2-16,4 1-57,22 5 29,-6-9-562,16 5 579,-14-12 22,-1-2 16,-1-5 23,-2-2 0,-5-3 23,-3-5 16,-5-3 311,-3-5-299,-4-4 10,-4-3 1,-2-4-17,-4-3 61,-3-20-55,-4 9-498,-2-14 503,-4 16-2593,-2 2 2587,-2 4 276,-2 2-287,-3 4-11,-3 4-6,-4 2-5,0 5-22,-2 3 5,2 4-40,2 3 81,3 2-130,3 4-46,2 2-38,3 6 564,3 3-760,3 4-169,2 2-280,6 2-291,4 2-476,6 0-1131,7 1 2716,8 0 0,-13-11 0,2-2 0</inkml:trace>
  <inkml:trace contextRef="#ctx0" brushRef="#br0" timeOffset="2.75872E6">14424 8008 27040,'6'-14'28,"0"9"-17,-4 27-11,2 3 11,1 3-16,3 17-6,-1-10-6,1 10 6,-5-15-1,0-4 12,-2-2-11,1-5 6,-1-5 10,-1-5 29,1-3 27,0-4 40,1-1 11,1-2-28,0-2 45,7-11-84,-2 0 28,7-9-1,-2 2-4,2-4-12,2 0 0,3-1-17,2 1 34,12-7-57,-6 9-4,8-3-24,-11 14 7,1 2-18,-1 4-16,1 3-17,1 1-17,0 5-22,0 2-6,1 4-16,-1 5-18,0 4-38,0 2-46,-1 4-537,9 15-546,-9-8 439,6 10-218,-9-13-179,-1-3-68,0-3 29,1-2 128,-1-4 247,0-4 274,-1-3 309,-2-5 279,0-2 241,0-5 225,-2-2 184,-1-4 179,-2-2 79,0-4 0,0-2-51,-2-2-78,1-4-73,0-1-607,1-2 529,-1-1-2558,0 0 2535,-3 2-48,-1 2-8,-3 2-78,-3 3-90,-2 2-89,-5 4-84,-3 2-51,-5 2-45,-3 3-16,-3 3-1,-2 1-5,-1 5-5,-1 2-6,-1 5-6,1 3-11,0 2-11,1 1-1,3 2 385,1 0-373,3 1-5,2 0-6,2 0-6,4 0-22,2-1 33,3 0 2771,3-1-2760,4 0 7,6-2-18,5-2-145,4 0 134,4-4 6,4-1-23,1-4 29,3-2 5,2-2-3129,-1-5 3146,1-1-6,-1-4-28,-2-2 17,-1-2 12,-4-1-82,-2-2 115,-3 0-6,-5-3 28,-3 0-11,-4 0 135,-4 2-118,-4 0-12,-1 3 3235,-7-1-3240,0 6-11,-7-1-6,1 8-17,-1 1 726,-5 2-748,6 3-5,-2 4-1,5 11 1,6-2 16,-1 10-11,12 6 0,3-6 5,10 9-3413,4-11 3374,7 0 6,6-1-238,4-1 238,4-3-519,0-4 508,0-4-23,13-6 62,-18-7-11,8-6 0,-21-8 33,-2-5 1,-2-6-18,-2-4 6,0-5-11,-1-4 17,2-6 11,-1-4-655,-4 8 0,1-2 649,-5 9 0,0 0-2,5-14 0,-1 0 5,-5 10 0,0 1 8,-1-2 1,1-1-17,-2 0 0,1-1 25,-1 0 0,-1-1-72,-1 3 1,0-1 183,-1-12 0,-2 0-62,-2 16 1,-1 0-4,0-7 1,-2 0-56,-7-14-34,1 21 0,-4 0 0,4 23 0,0 6 380,2 4-380,0 2 0,-1 4 0,-2 6 0,-2 8 0,-3 12 145,0 5 0,0 5-145,2-5 0,0 1 0,-3 19 0,0 2 0,3-8 0,1 0 0,-1 5 0,1 2 0,-2 2 0,1 2-79,-1 0 1,1 1-146,0 0 0,0-1-492,2 0 0,0-2 80,1-2 1,2 0-612,1-4 1,1 1 1246,3 2 0,1-4 0,-1 5 0,3-7 0</inkml:trace>
  <inkml:trace contextRef="#ctx0" brushRef="#br0" timeOffset="2.75943E6">17345 7924 19115,'29'-42'703,"0"-1"1,-4 4 0,-5 10 1157,-12 20-1592,-4 5 532,-3 2-667,-1 2 246,0 5-324,0 2 1020,0 8-1009,1 8 0,0 5-11,3 9-28,0 6-1528,-1 5 1517,1 3-23,-3 2 17,1 2 1,-3 0-489,-3-2 488,-1-4 11,-5-3-716,-1-7 717,-1-5 16,-3-7 11,0-6-44,-2-6 106,0-5-6,0-4 0,-1-4 1361,3-6-1394,-1-4-11,2-7-45,2-6 11,2-6-17,3-4-2588,3-7 2593,2-6-4,5-6 0,5-4 10,5-6-14,-4 30 1,1-1-6,0-1 0,2-1 2,0 1 1,0-1-1,0-1 1,0 1-320,0-1 1,0 1 324,-1 1 0,0-1 28,7-27-5,-2 5-12,-3 7 6,-3 8-5,-2 6-1,-2 9-16,0 5-12,0 6-55,2 3 2783,2 6-2733,5 3 5,18 16 6,-3 2-856,18 15 850,-7 4-22,-7-2 0,-1 2-3,-7-6 0,0 1-22,9 12 0,-1 1-37,-11-9 1,-1-1-40,-1 1 0,0 0-48,-2 0 1,-1 0-70,-1-2 0,-2-1-74,-1 0 1,-2-1-555,7 25-291,-7-4 366,-5-5-2522,-4-5 3321,-6-1 0,2-20 0,-3-2 0</inkml:trace>
  <inkml:trace contextRef="#ctx0" brushRef="#br0" timeOffset="2.75963E6">17487 8051 19361,'-3'-6'2795,"1"1"-1619,2 5-823,10-60-146,3 34-1067,-2-11 1,3 1 960,13 13-23,7 0-44,5 3-12,6 2-127,-10 8 0,2 1 43,21-4-25,-19 6 1,-1 1-177,18 0-163,-2 3-336,-1 1-565,-4 1-1676,-4 1 3003,0 0 0,-22 0 0,-3 0 0</inkml:trace>
  <inkml:trace contextRef="#ctx0" brushRef="#br0" timeOffset="2.75999E6">18283 7655 17636,'-3'-3'4127,"1"1"-598,2 2-3490,12-5-11,3 10-28,30 9 0,-9 8-8,6 5 0,1 3-1371,3 3 1354,-10-6 0,-3 0-26,-2 2-27,-7-1-6,-5-2 0,-8-2-23,-5-2 29,-4-3 33,-6-2 0,-8 2 57,-2-7 1333,-8 1-1340,3-9 18,-2-2-7,-1-3 35,0-3 16,2-3 101,-4-12-67,7 2-3303,-3-20 3292,12 12-22,2-12-1,8 9-28,5-1-17,4 0-338,6 1 316,4 3-2180,4 1 2135,5 4-34,3 1-134,22-2 62,-10 8-516,16-1 454,-17 7-1229,0 3 1038,-4 3-200,-3 0 1073,-5 1-1713,-4 1 1338,-5 0-3634,-4 2-4313,-4 1 8049,-4-2 0,-6 0 0,-2-2 0</inkml:trace>
  <inkml:trace contextRef="#ctx0" brushRef="#br0" timeOffset="2.76102E6">19024 7638 14325,'-3'-3'8324,"0"2"-5047,3 1-3249,-12-46-6,17 35 6,-5-35-17,22 46 6,4 4-17,4 2-4251,2 5 4256,2 4-5,3 4 0,-10-2 0,1 2-11,17 11-989,-16-9 1,-1 1 966,12 10-29,-17-8 1,0 1-354,7 13 337,1 10 5,-21-19-6,-4-4 328,-4-4-272,-5-5 23,-4-3 6,-6-4 5,-4-3 6,-5-3 1963,0-1-1947,-2-4 12,1-3 559,3-2-537,3-4 0,3-1 6,4-2-17,4-2 3185,2-3-3196,3-1-17,2-2-12,3-1 582,5 0-626,4 2 6,3 2-18,5 2 7,3 3-6,4 2-23,4 2-5,4 2-12,4 2-19,-8 3 0,1 0-1378,19 0 1389,-17 2 0,-1 0-120,17 0-34,-1 1-28,-1-2-358,-15 1 1,0 0 374,16-2 33,11-2 63,-24 0 44,-4-2 44,-4-1 40,-4-1 40,-4-1 27,-5 1 22,-5-1 12,-4 1 28,-3-1 17,-2 2 5,-5-1 190,-7-3 1115,0 3-1243,-6-2 803,4 3-809,0 3-27,1 0-12,0 3-51,0 0-27,1 2-34,-1 2-6,2 3-5,-1 3 0,0 3 5,0 2-11,0 3-22,-1 2 11,0 2 0,2 3-11,0 1 11,3 0-11,3 1-6,1-1 6,4 0-3404,10 9 3393,0-10 28,8 3 16,4-10 6,-5-8-17,6-1 6,-7-7 0,1-5 16,0-1 12,1-8 6,0-1 100,6-16-50,-7 6-483,3-12 478,-11 10 16,-2 0 2887,-5 2-2820,-1 1 23,-3 3-6,-1 4 11,-1 4-33,-3 2 89,-2 3-190,1 3 651,0 2-696,2 3 341,0 0-352,-1 4-11,-1 2-1,-1 4-22,0 3 17,0 3-11,2 13 0,3-4-6,2 9 6,5-8-11,4 0-12,5 2-22,15 10 39,-2-10 6,11 6-28,-8-16-3437,12-2 3437,-11-6 22,8-3-93,-15-6 110,-1-4 6,-2-3-6,-2-4 11,0-4-5,-2-2-1,-2-4 6,-1-2 17,-2-1 0,-2 1-16,-2 0 55,-2 4-17,-2 1 3473,-2 1-3462,-1 6 6,0 0 137,-1 7-249,0 2 34,0 8 16,2 1-5,3 7-11,2 0-17,3 2 6,3 2-6,5 1 0,4 1 11,4-1 22,3-1-21,3-2-283,14 1 299,-11-8 11,11-1 6,-18-7 11,8-12 0,-11 0 11,5-11-5,-13 1 5,-3-3 17,-1-4 67,3-12-3241,-4-1 3253,-2 2 27,-3 8 243,-4 15-280,-1 0-125,-1 6 0,0 2 0,-1 5 0,0 11 0,0 4 0,0 12 0,0 9-947,1 10 947,-1 13 661,0-25 1,0 2-662,-1 4 0,0 0 0,-1 3 0,-1 1 0,-1 2 0,0 2-16,-1 0 1,0 4 0,0-2-206,-1 9 0,1 0-868,1-7 0,-1 2 0,2-2 134,1 3 1,1-2 954,1 7 0,2-4 0,-1 5 0,2-6 0</inkml:trace>
  <inkml:trace contextRef="#ctx0" brushRef="#br0" timeOffset="2.76185E6">22477 7296 12817,'19'-58'1234,"0"0"0,-1-2 0,-3 8-663,-5 12-112,-1 1 1761,-8 22-2068,0 9 1358,-1 3-1521,-1 6 931,0 3-875,-2 7 44,-3 8 23,-5 14 2266,-5 13-2303,-3 4 1,-1 5-1179,3-8 1,-1 2 1107,0-2 1,0 3 0,1-1-716,2-6 0,1-2 0,-1 1 712,0 4 0,-1 0 0,-1 1-314,0 2 0,0 1 0,0 0 306,-1 1 0,-1 1 1,1 0-8,-2 1 0,1 0 0,-1 0-349,1 0 1,-1 1 0,1 0 306,-1 0 1,0 0 0,0 0-60,0 0 0,1-1 1,0 1 50,1-2 1,1 1-1,0-1-348,1-2 1,0-1-1,2 0-411,1-3 1,1-1-1,1 0-3889,-2 11 1,1-2 4710,4-10 0,2-4 0,-1 2 0,5-20 0</inkml:trace>
  <inkml:trace contextRef="#ctx0" brushRef="#br0" timeOffset="2.76252E6">23359 7543 21917,'-31'38'65,"0"-1"0,-1 1 0,3-2 0,0-1 0,6-3-42,-5 21-1403,1 3 1392,5 0-1,2-3-6,5-2-1975,3-4 1975,4-4 1,1-5-709,-1 5 720,3-15 280,-2 2-241,3-17 753,0-4-652,1-5 2280,1-2-2275,1-2-27,1-4-68,0-4 3364,1-6-3380,4-17-29,1 1 0,4-12 23,8-13-1460,-3 9 1426,-4 15 0,0-1 34,7-16-11,2-3 16,-1 0 17,1 1 20,-7 17 0,0 1 36,6-15-22,5-9 0,-8 24-28,-1 3-93,1 5 37,-1 4-34,2 4 17,0 4-11,0 3 11,3 4 0,1 3 0,1 1-6,4 5 12,0 3 11,3 7-17,1 5-625,-1 6 614,0 6-12,-1 6 12,-3 5 11,-4 5-2712,-5 4 2696,-8 3 4,-5 1 51,-9-2-50,-5-3-17,-9-6 33,-2-5-315,-2-8 333,-1-6 331,1-6-326,3-5 2739,5-5-2700,3-5 1247,5-2-1241,3-4 626,3-5-666,2-4-3214,10-21 3221,1 3-12,10-16-503,1 7 526,3-3-1,4-1 17,2-1 17,3 1 0,-1 3 6,0 4 0,-2 5-1,-1 5-50,-2 4-5,-1 3-28,-1 5-22,1 2 22,0 3-6,1 3-6,0 2-50,12 10-328,-10 3 356,8 9-90,-5 17 12,-9-4 1839,4 16-1901,-16-9-78,-3 3-337,-5 2 119,-4-1-164,-3-1-162,-1-3-207,-2-4-393,2-3-660,2-4-2560,3-4-4128,2-4 8853,1-6 1,0-6-1,-3-5 1</inkml:trace>
  <inkml:trace contextRef="#ctx0" brushRef="#br0" timeOffset="2.76313E6">24756 7891 21378,'0'-45'496,"1"0"1,0 3-1,-3 9-170,-9 22-58,0 2 1028,-2 3-1123,0 1-44,-2 3-17,1 1 358,-2 2-420,0 4 200,-2 2-228,-1 5-16,-2 4 16,-12 15-16,8-2-154,-9 11 142,11-7 6,1 0-5,3 0 5,3-1-12,1 11 1,8-14 11,1 7-11,7-17 5,2-3 23,2-3 6,4-4 5,2-4 16,2-3-4,2-2 753,3-5-731,2-4 22,3-4 17,1-3-12,-1-2 118,6-11 12,-1-4-113,-3 1-5,-6 3 5,-8 12 18,-2 2-1,-3 4-17,-2 3-11,-1 3-22,-2 3-95,-1 1 22,0 9 11,-2 1-5,0 10-6,0-1-6,1 3 0,0 1-10,2 1 16,2 1 0,4 0-12,4 0 1,4-2 0,3-1 11,3-1-1016,3-4 1032,2-2-273,15-3 257,-10-6-12,10-5 12,-10-6 6,1-6 11,0-4-552,2-5 529,-1-4 6,-2-6 6,-2-4-6,-1-7 5,-2-6 12,-1-8-366,-13 27 1,-1-2 364,4-16 1,0-2-464,-6 13 0,0-1 455,3-10 1,-2 0 35,-1-13 29,-3 6-111,-3 5 112,-1 9-74,-2 6 0,-2 8 430,-1 3-430,0 9 656,0 3-656,2 8 2009,0 2-2009,0 0 451,0 9-451,0 4 0,-1 13 0,1 9 0,-2 12-2344,1 12 2344,0-25 0,0 2 0,0 4 0,0 0 0,0 3 0,-1 1 0,0 2 0,0 0 0,0 0 0,0 1-29,0-2 1,1-1-363,0-2 1,1 1 62,2 10 1,2-1 52,1-15 1,1 0-140,2 8 0,2-2-830,10 6-755,1-5-3390,0-8-4038,-3-8 8820,-4-8 1,-6-11 0,-2-3 0</inkml:trace>
  <inkml:trace contextRef="#ctx0" brushRef="#br0" timeOffset="2.76386E6">25215 7812 21276,'-5'-6'2851,"1"1"-2291,4 5 455,0 0-1015,35-55-2032,-9 41 2024,2-15 0,2 3-9,11 26-22,1 0-26,-1 0-2,0 0-28,-3 0-51,-1 0-61,-1 0-57,-2 1-105,-1 0-152,-3 1-112,-2 1-39,-2 0 67,-2-1 140,-4 0 123,-3 0 74,-6 0 100,-4 0 117,-4 0 1597,-4 0-1300,-5 0 90,-3 0 90,-5 0-2741,-1 0 3390,-8-1-549,6 0-11,-2-2-27,8-1-46,3-1-49,2-3-63,1 0-28,2 0 3348,0 0-3420,1 0-40,0 1-61,0 1-40,1 1-38,1 1-68,0 1 23,3 3 5,2 1-6,5 5-21,4 2-7,4 4 23,4 2-11,2 4 0,4 3-6,1 2-11,1 2-11,1 2-903,-2 0 914,0-1-33,-5-1 27,-1-4 12,-6-2-140,-4-3 145,-5-3 17,-4-3-6,-2-2 1,-7-1 10,-1-3 885,-6-1-879,-2-2 153,-3-2-114,0-2-16,-1-2-1,1-3 6,2-2 12,1-1-1,4-1 17,2-1-27,4-1-29,3-1 11,3-2-22,4 0 11,5-2 1,6-1-1,5-2 6,5 0-867,3-1 850,4-1 0,2 1-11,2 1-6,0 1 39,0 1-16,-2 2-1,-5 1 7,-5 2-7,-6 2 6,-4 1 29,-5 4 10,-4 0-5,-2 3 39,-3 1 330,-1 1 1031,-1 0-1445,-1 6 0,0-1 0,0 9 0,1 2 0,1 7 0,2 4 0,1 4 0,4 4 0,0 0-74,1 1-927,1-3 850,0-1-85,0-2-77,1-2-152,-2-2-280,0-3-465,-2-2-952,-2-2 2162,-2-3 0,-1-6 0,-2-3 0</inkml:trace>
  <inkml:trace contextRef="#ctx0" brushRef="#br0" timeOffset="2.76402E6">26524 7470 21999,'-1'-6'1804,"1"0"-1452,0 6-2222,0 0-1581,44-17 3451,-24 24 0,26-22 0,-37 26 0</inkml:trace>
  <inkml:trace contextRef="#ctx0" brushRef="#br0" timeOffset="2.76425E6">27148 7716 27818,'-5'38'-156,"-1"-6"21,-16 18-992,0-10 752,-4 0-838,-5 2 193,-3-2-1713,7-12 1,-1-1-2348,-15 11 630,17-15 0,0-3 4206,-3-1 1,14-9 0,7-6 0</inkml:trace>
  <inkml:trace contextRef="#ctx0" brushRef="#br0" timeOffset="2.76442E6">26734 8053 21445,'15'-44'670,"1"0"0,-1 4 0,-4 7 392,-6 20-703,1 3-90,-1 1-3917,0 3 3782,1 1 851,1 2-923,3 1 202,4 1-208,21 8-22,-2 0-20,3 5 0,3 3-745,1 2 0,-1 1 675,2 0 0,-1 1-37,0 3 1,-2-1-205,13 9 2352,-5 2-3169,-6-1-1682,-5-1 2796,-4 4 0,-15-17 0,-3-1 0</inkml:trace>
  <inkml:trace contextRef="#ctx0" brushRef="#br0" timeOffset="2.7649E6">27479 7129 18344,'-2'-39'235,"0"0"1,-2-24 2379,9 63-2576,5 6 6,10 6 17,9 10 97,10 8-131,-16-10 0,2 1-86,3 5 1,1 1 79,2 4 1,0 2-7,1 3 1,0 2-9,1 2 1,-1 2 107,-1 1 1,-2 0-134,0 2 0,-3 1-11,-2-1 0,-2 1-661,-3 0 1,-4 0 609,-3-1 1,-2 0-40,-3-1 1,-4-1-110,-4 0 1,-4-2-152,-2-1 0,-3 0-197,-5-2 1,-4-1-244,-2 0 1,-3-2-645,-3-1 0,-1-2-3022,1-3 0,0-2 4377,1-3 1,3-3 0,-3 2 0,10-11-1</inkml:trace>
  <inkml:trace contextRef="#ctx0" brushRef="#br0" timeOffset="2.7656E6">28923 7206 24508,'-34'-21'426,"2"6"-314,10 22-17,-2 2 34,-7 5-79,9-3-22,0 5-5,12-6-12,6 0 1,1 1-1,3 0 11,4-1 1,3 0-18,5 1 29,5-2-17,17 5-23,-6-6-307,11 2 336,-12-6 66,-4-2 40,-2-1 224,-2-5-180,-8-1 1,0-6-68,-9-1-22,-1-2-28,-5-2-5,-1-1-18,-6-2 303,-2 2-264,-9-6-27,3 8 6,-4-4-29,7 11-22,3 2-11,2 2-40,3 3-33,3 0-22,1 1-23,1 1-44,1 3-51,0 2-107,0 6-224,1 4-285,0 5-481,2 6-1139,3 4-6709,1-1 9169,1-3 0,-3-12 0,0-6 0</inkml:trace>
  <inkml:trace contextRef="#ctx0" brushRef="#br0" timeOffset="2.76589E6">29051 7801 22531,'-6'0'1876,"1"0"-805,5 0-730,-62-5-2025,37 7 1798,-12-3 1,0 2 42,17 7 47,-2 8-171,8-3-16,1 6 0,10-4 0,5 3-6,5 0-11,6 1 0,5 0 0,5 0 928,3 0-923,4-1 18,0-3-1,1 0 12,-2-3 16,-3-2-5,-4-3 232,-4-1-193,-4-3 39,-4-1 78,-3-2 46,-4 0-18,-1 0 475,-1 0-581,-2-4 172,-2-1-233,-1-4 44,-10-9-72,3 4-17,-6-6-23,5 6 12,0 2-12,4 2-27,0 1-96,2 3-263,2 2-672,1 2-2336,-1 0 3400,-1 2 0,2 0 0,-1 0 0</inkml:trace>
  <inkml:trace contextRef="#ctx0" brushRef="#br0" timeOffset="2.76764E6">5161 9682 16829,'-50'-9'1071,"0"-1"1,2 1 0,5 4-691,-7 10-2666,-4 5 2475,-1 5-44,-2 4-23,3 3-39,2 2-17,6 1-22,6 2-23,8 0 6,7 2-11,8-1 6,6 1-12,5 0 0,4-2 615,6-1-592,4-4 22,6-2 16,6-5 12,3-2 6,4-4-17,3-2-17,1-3 5,0-2 425,0-2-430,-3-1 17,-4-1 22,-3-2 1422,-5-1-1260,-5 1 163,-4 1-152,-3 0 57,-4-2-196,-9-1-107,-1 1 1,-10 1-1,1 3 17,-6 2-16,-4 5 10,-5 4-5,-3 4-877,-2 5 882,-1 2 7,2 2 4,3 2-21,4 0-29,6 1 17,5 0-5,6 0-458,5 0 491,5 0-44,4 1-7,6-1-4,5-1-35,9-1-66,7-3-107,9-1-185,8-6-258,12-3 132,-25-8 0,2-1-725,3 0 1,1-2-119,3-2 0,-1-2-717,3 0 1,0-2 2094,7-4 0,-3-1 0,4 0 0,-2-1 0</inkml:trace>
  <inkml:trace contextRef="#ctx0" brushRef="#br0" timeOffset="2.76798E6">5760 9858 23103,'-45'-9'13,"0"-1"0,3 2 0,7 9-7,11 27 5,-1 4-42,6-7 0,-1 2-75,-10 15-1255,9-13 1,1 0 1024,-11 14-179,0 2-208,-1 2-313,-1 1-286,-1-1 34,0-2 274,2-7 476,4-7 1502,0-10-791,10-13 702,3-12-528,12-11-2237,3-8 2585,4-6 72,4-6 1191,5-3-1264,4-2-13,2-1-87,1 0-73,2 2 268,10-8-509,-7 15-84,6-5-62,-10 19-55,0 5-29,1 4-5,2 5-17,16 4-28,-7 7-42,-3 3 0,1 2-656,6 10 395,12 10-223,-15-4-320,0 2-532,-1 3-1512,0 1 2890,0 7 0,-15-20 0,-2 0 0</inkml:trace>
  <inkml:trace contextRef="#ctx0" brushRef="#br0" timeOffset="2.76825E6">4506 11282 19588,'-45'11'672,"-1"0"1,6-1-1,8-2-131,17-4-384,10-2 131,7-1-53,7-2 136,11-2-85,11-5-513,14-5 406,15-6-1314,-3 3 1,4-2 1156,-11 3 1,1 0-699,-4 2 1,3 0 0,-2 0 677,8-2 1,-1 1 0,3 0 0,0-1-9,0 1 1,1 0-9,0 0 0,1 0-14,-3 0 0,2 1-118,-8 1 1,3-1-1,-3 2-171,7-2 1,-2 0-119,-9 2 0,1 0 0,-4 2-1442,-1 0 1,-2 0 1876,4 1 0,-3 1 0,2-1 0,-3 1 0</inkml:trace>
  <inkml:trace contextRef="#ctx0" brushRef="#br0" timeOffset="2.76954E6">9454 10514 20749,'3'-55'571,"1"0"1,0 7-1,-2 4 146,-11-1-448,0 15 215,-9-5-165,-10 12-218,3 9-214,-8 1 152,8 9-11,-1 5 107,-1 5-118,-14 15-873,9 2 856,-10 12 0,13-3 0,9-6 0,-1 2-6,1 4 1,1 1 5,-4 7 0,1 2-3,6-9 0,3-1-2,-7 22-7,15-20 1,2-5 0,7-4 17,4-3 55,18 0 6,0-11 12,15-1-431,-4-13 458,5-5-5,6-9 17,0-7-2844,2-5 2855,-1-5 16,-3-3-411,-4-2 462,-4-1-202,-7-1 179,-15 12 1,-2 1-45,2-14 401,-1-7-171,-13 7-270,-2 20-27,-5-6 2690,0 20-2684,-3 4-68,0 2-12,-2 2 1652,0 5-1645,0 5 396,-4 5-402,-1 4 22,-7 16 17,0 10-1067,3 1 1039,5 3 0,9-14 6,2 0-17,3 14 11,5-14-11,3 9 27,3-17-10,3-1-6,4-3-6,2-3-10,4-2 10,1-4-3051,2-2 3057,4-4 22,3-4 242,3-3-242,4-4 0,1-4-38,0-4 21,-1-5 12,-4 0 22,8-12-358,-16 5 336,3-8 3001,-18 6-2979,-2-2-355,-5-1 327,-2-2 0,-3-14 6,-4 11 0,-1-9 476,-2 17-476,-7-5 0,4 8 5,-3-3-16,5 11 5,1 1-6,1 3 986,3 0-991,0 2 11,1 2-11,1 0 0,3 0 28,2 1-34,4 0 1,2 0-6,3 0-6,3 3 17,2 0 0,3 1 0,1 1-28,3 2 28,0 2-6,1 3-16,11 9-6,0 6 17,-1 3-317,-7 3 311,-14-6 11,-2 3-16,-5 3 33,-2 1-11,-5 1-6,-1 0-5,-9 14 6,0-12 21,-10 22-27,6-25 11,-2 7 6,7-14-12,2 5 12,2-9-23,3 4 11,2-11-16,10 0 22,1-6 0,8 0 22,0-5-10,4-3-7,20-10-16,-9 0-2497,14-9 2531,-17 6-12,-3-3 11,-5 0 17,2-12-5,-10 6-12,0-9-5,-10 8-6,-3-1 34,-2-13-22,-3 9 5,-3-7 2824,-1 14-2824,-4 2 0,1 2 17,-5-2-28,5 7 16,-2-1 18,7 7-12,-1 3-5,2 1-12,1 3 0,0-1-5,0 1 6,4-3-12,3-1-11,7-3 5,6 0-5,4-2 6,6 1 0,2 0-402,2 2 396,0 2-6,-2 4-5,-1 0 5,-5 3-16,-1 3 22,-5 5 6,-2 4-6,-2 5-23,2 18 18,-7-4-850,1 15 850,-6-9-2977,-2 1 2943,-2 0-23,1 0 103,0-1-220,1 0-566,9 17-225,0-14-60,10 13 33,0-19-8834,18 8 9194,-13-17 0,2-2 0,-21-19 0</inkml:trace>
  <inkml:trace contextRef="#ctx0" brushRef="#br0" timeOffset="2.76978E6">11775 10387 26777,'27'-19'-390,"1"0"1,19-9 129,-6 23 0,2 6-2061,-9-1 0,-1 1 1864,1 0 1,0 1-149,0 1 0,-1 1-277,-1 1 0,-1 2-2524,26 8 3406,-3 5 0,-26-9 0,-5 0 0</inkml:trace>
  <inkml:trace contextRef="#ctx0" brushRef="#br0" timeOffset="2.76993E6">11747 10992 20431,'56'-22'-202,"0"1"1,-2 2 0,-5 2 488,10 0-1363,2 1 51,-30 8 1,0 0-8285,24-6 9309,-8 3 0,-22 5 0,-11 3 0</inkml:trace>
  <inkml:trace contextRef="#ctx0" brushRef="#br0" timeOffset="2.77059E6">14420 10206 24169,'-23'-30'20,"1"0"1,-3 2-1,1 9-9,3 17-520,-9 2 504,2 0 5,-18 5 11,8-1-3,6 0 1,1 0 8,-5 1 5,-8 1 17,20-4 0,3 0 29,6-2 194,3 1-167,5-1 102,1 0-107,4 0-3,0 0-48,1 0 218,0 3-245,1 1 4,0 5 18,-2 3 33,-6 18 0,-2-2-878,-5 14 923,-1-4-5,-3 4 21,-3 5 1,-3 4-1273,-1 1 1245,1 2-9,6-7 0,3 1-19,-2 12-51,6-16 1,3-1 16,8-2-725,7-3 719,4-2 7,7-2 10,6-3 0,5 0-27,5-3-352,6-2 318,-6-10 0,1-1-85,20 7-436,-17-9 0,0-1 230,16 1-247,-1-4-417,3-2-1016,3-5 1982,-23 0 0,-2-2 0,4 0 0,-1 0 0</inkml:trace>
  <inkml:trace contextRef="#ctx0" brushRef="#br0" timeOffset="2.77125E6">16359 10471 24351,'5'-8'1371,"-2"2"-966,-3 6 168,0 0-485,30-63-112,-22 44 109,8-18 1,-6 4-211,-15 25-299,-11-3 73,2 5 35,-7-1 155,2 3-3367,-5 1 3492,-5 0-1213,-5 2 1365,-5 0-94,-3 1 140,-3 0-58,-2 0-15,0 0-26,1 1-14,3 0 5,4-1 11,6 1 28,6-1 3,6 0 2682,5 0-2660,5 0-18,4 0 27,1 0 1775,3 0-1799,1 0-19,2 1-320,0 3 51,-1 12-23,-1 2-17,-3 11 12,-2-1 5,-7 19 231,1-8 5,-6 14 11,5-13-1896,0 0 1891,0 1-1,-1 17-908,5-15 875,1 11-11,8-20 11,3-3-11,3-1 0,6-2 16,4-1 23,17 7-33,-3-10-1,13 5-89,13-10 539,-7-8-531,-14-5 0,0-2-199,20-2-168,5-4-240,3-4-139,-30 2 1,0-2 64,1 0 1,1-1-972,-1-1 0,1-1-7071,26-8 8810,-10 1 0,-24 8 0,-11 3 0</inkml:trace>
  <inkml:trace contextRef="#ctx0" brushRef="#br0" timeOffset="2.77145E6">16981 10474 25998,'-11'-20'40,"2"11"-57,5 38 28,-2 4-784,0 3 728,-1 3-174,1-8 1,0 1-443,-2 19-1812,2-18 0,1 1 266,-1 13 2212,6-11 0,0-2 1,-1-3-1,4 12 1</inkml:trace>
  <inkml:trace contextRef="#ctx0" brushRef="#br0" timeOffset="2.77166E6">17571 10804 21013,'1'-5'2756,"-1"1"-986,0 4-1770,-4-2-33,-1 11-29,-5 1-39,1 14-101,0 0-128,0 2-264,1 1-448,0 0-935,3 1-6333,1 0-635,3-4 8887,0-4 0,1-9 0,0-5 0</inkml:trace>
  <inkml:trace contextRef="#ctx0" brushRef="#br0" timeOffset="2.77205E6">18117 10674 19492,'-3'-7'2941,"1"1"-2048,2 6-321,0 0-91,-15-67-2167,11 39 1865,-5-13 0,2 0 135,6 16 479,1 1-574,0-1-2814,2 2 2752,1 2-68,4 2-775,-1 4 753,3 1 931,1 4-959,1 2-28,4 2-11,1 2 11,5 2 2922,3 4-2944,3 4-12,2 5 1113,0 5-1118,0 5 5,-2 5 7,-3 5-1069,-3 4 1069,-5 3-12,-6 5 11,-6 3-11,-12 2-17,-6 2 0,-13 0 14,1-15 1,-1-1-1451,5-9 1,-1-1 1486,-7 7 0,0-3 5,-9 5-188,-8 5 189,17-12 10,-5 1 0,19-13 1,5-5 16,4-3 0,3-3 698,3-1-620,1-2 3130,4 0-3202,3 0 602,7-2-647,5-1-6,7-1-16,8-1-286,6 0 146,5-1-885,3 0 622,3 2-295,-13 1 0,2 0-400,21-1-1323,-9 2 1,2 0 1829,-18 1 1,-2 0 0,24 0-1,-26 1 1</inkml:trace>
  <inkml:trace contextRef="#ctx0" brushRef="#br0" timeOffset="2.77222E6">19136 10950 20526,'5'4'2952,"-1"-1"-824,-4-3-2122,-33 47-1564,22-27 1547,-8 9 0,2 0-39,11-7-252,1 0-1,1 1 86,-1 2-3262,0 13 3479,1-6 0,1-5 0,2-13 0</inkml:trace>
  <inkml:trace contextRef="#ctx0" brushRef="#br0" timeOffset="2.77274E6">19492 10690 20918,'-1'-6'2033,"1"0"-1758,0 6-68,26-67-5425,-10 42 5318,2-15 1,3 3 95,3 20 1364,1 1-1392,1 2-17,2 3 377,-1 1-433,0 3-28,0 1-33,-1 3 2314,0 1-2342,-1 3-1,-1 3-5,1 2-11,0 5 0,-1 3-17,1 3-17,-3 3 11,-2 3 6,-2 4-2596,-4 2 2602,-4 2-29,-4 0-5,-3 2 17,-4-1 11,-5-1 279,-4-2-240,-4-3 6,-2-3-1,-4-4 24,-1-3-7,-3-2-2173,1-4 2213,-1-1 1959,1-2-1926,2-4 18,2-1 38,2-1 28,4-1 58,1-2 264,4 0-204,1-3 3245,3 1-3329,2-2-61,1 1-46,2-2 320,1 0-370,2 0-34,3 0-27,3 2 5,2 0 12,12 1-23,-2 2 16,10 2-4,-5 3 16,19 9-23,-11 2 1,15 7-1,-17-2-5,0 2-5,-3 2-12,-2 2-11,-3-1-28,-5 2-6,-5-1-22,-6-1-3392,-4 2 3381,-8-2-459,-6 1 453,-8-1-2137,-6-2 2132,-6-2-456,-2-2 422,-2-4 1207,-15-1-1426,12-7-123,-10-1-1062,8-12-1239,12-2 2783,-5-10 0,21 10 0,2-1 0</inkml:trace>
  <inkml:trace contextRef="#ctx0" brushRef="#br0" timeOffset="2.77316E6">20579 10498 21293,'0'-5'2672,"0"2"-247,0 3-3841,72-60 1427,-38 44-8,11-16 0,2 4 47,5 28-39,-12 4 12,10 3-23,-17 3 16,-2 3-10,-1 2-17,-3 2 441,6 11-430,-9-5 0,7 23 0,-16-17-164,0 12 159,-9-11 16,-3 2-11,-1 1 11,-1 2-22,-1 2 33,-1 18 477,1-12-499,0-5 0,1 0-6,3 8-11,3 13-16,3-16-23,1-1 5,1 0 6,1-3 12,0 0-62,2 10 27,-6-13-4,-1 6-3185,-6-16 3179,-5-2-223,-3-2 239,-5-1-117,-5-3 118,-3-1-51,-5-3 115,-3-3-619,-16 0-62,9-7 1825,-11 0-5062,15-9-5276,4 0 9191,5-3 0,10 4 0,5 1 0</inkml:trace>
  <inkml:trace contextRef="#ctx0" brushRef="#br0" timeOffset="2.77339E6">22174 11411 16132,'-28'45'-727,"-1"-1"1,2-3 0,5-3-9105,3 6 8800,6-15 1,0 0-1,9-21 1</inkml:trace>
  <inkml:trace contextRef="#ctx0" brushRef="#br0" timeOffset="2.7741E6">23427 10402 21736,'-30'-33'33,"0"0"1,2 1 0,7 11-29,15 21 6,-1 0 721,0 0-710,-3 1 252,-1 0-269,-3 2 143,0 0-131,-10 0 410,6-1-394,-6 0 18,10 0-18,1-1-16,3 0-6,2 1-11,3-1 12,2 1 10,0 1-5,1 2 0,0 2 11,-2 3 11,0 3 22,-1 3 12,1 3 0,-2 4 61,-3 13-66,2-5-3399,-3 11 3393,2-9 11,-1 3-487,0 3 492,0 1-263,-1 3 263,0 2-22,1 1-5,0 2 2447,2-1-2487,1 1-5,3-2 5,5 17-6,5-16 3,4-10 1,3-1-569,12 0 554,16 7-10,-2-22 38,5-6-106,5-6-107,-9-6 1,1-2 5,-10-2 1,1-2-665,11 0 1,-1-3-148,16-8-937,-2-6 1933,-27 7 0,-1 0 0,2-1 0,-3-1 0</inkml:trace>
  <inkml:trace contextRef="#ctx0" brushRef="#br0" timeOffset="2.77451E6">24133 10556 21657,'0'-4'2336,"1"0"-185,-1 4-2112,-5-1 6,-3 11 5,-15 13-22,4 4-28,-6 9 12,11-11-7,3 1-16,3-3 28,4 0-17,3-2 0,1-2-3392,17 8 3392,-3-12 0,17 4 11,-4-14-17,20-3 23,-11-3-456,15-4 462,-18-5 16,0-1 11,-5-3 1,-2-1 89,6-7-56,-10 6 28,3-3 3331,-10 5-3320,-7 6-11,1 0-44,-8 6 582,1 1-678,-2 14 28,2 20 11,-2 2-44,1 14-51,0-14-101,-1 2-633,-2 23-44,-1-13-1662,-1-4 1,0-1-7308,-1 2 9064,-2 11 1,5-37-1,1-8 1</inkml:trace>
  <inkml:trace contextRef="#ctx0" brushRef="#br0" timeOffset="2.77471E6">25104 10988 23623,'0'-3'1479,"0"0"-1176,0 3-405,-20 35-150,10-17-246,-14 30-460,16-24-902,3 1-7971,1 9 8754,2-11 1,2-2 0,0-15-1</inkml:trace>
  <inkml:trace contextRef="#ctx0" brushRef="#br0" timeOffset="2.77534E6">25991 10383 21198,'0'-5'1585,"0"0"-403,0 5-1176,-31-29-1,17 25-4245,-26-20 4251,24 34 0,-1 2-5,-3 0 881,-1 1-870,-1-2 0,-2 1 5,-1-3-10,-1-1 10,0-2 12,0 0 5,1-1 11,1-1 23,3-1 3543,0 0-3493,9-1 6,1-1-17,8 0 477,2-1-567,1 2-33,0 0 28,2 3-1,-2-1 1,2 3-11,-2 1 11,1 3 5,-1 2-16,0 1 22,0 2-17,0 0 6,-2 11-6,1-7 11,-3 8 29,1-3 10,0-6-33,1 5 6,1-10 39,1 2-12,0-7-10,0 1 16,0-6 28,0-3 1378,0 0-1305,3-2-28,-1 0-56,4-3-51,-2-1 46,4-1-51,1-1-6,3-2-5,3 0-17,3 1 0,1 1 11,4 1 12,1 1-23,2 1 11,1 1-3392,0 2 3381,1 0-2268,1 3 2268,-1 1-164,0 4 158,-1 4 12,1 2-29,-2 5 18,-1 1-18,-1 3-5,-2 1-11,-3 1-67,-4 11-46,-10 1 40,-7 2-33,-12-4-46,-6-10-49,-6-2-68,-2-1 1444,-5-2-1623,0-4-123,-1-4 2354,2-3-2959,2-5-822,5-4 2037,1-6 0,13 3 0,1-2 0</inkml:trace>
  <inkml:trace contextRef="#ctx0" brushRef="#br0" timeOffset="2.77556E6">26695 10838 22266,'-20'43'-54,"-1"1"0,2-4 0,4-5-355,7-11-638,2 1-8784,-1 10 9196,3-13 1,1 1 0,3-17 0</inkml:trace>
  <inkml:trace contextRef="#ctx0" brushRef="#br0" timeOffset="2.77598E6">27608 10564 23830,'-47'-3'43,"0"-1"0,4 0 0,7 6-20,12 18 5,1 3 674,-1 5-691,0 4-11,2 5-1140,1 4 1129,1 3 0,3 3-6,6-3 0,2 1 0,-1 12 14,4-14 0,4 0-19,8-2 5,4-3-276,17 9 293,-4-16 5,9 4 266,-11-18-232,-1-6 18,-2-5 32,-2-3-10,-1-2 83,4-10-89,-5 0 5,3-11-16,-6 2 997,-2-2-998,-2-2 1,-1 2 16,-3 1-16,-1 2-23,-3 2 824,-5 2-823,-10-3-12,-2 4-12,-9-1-16,4 6 0,-1 3 0,0 1-56,3 2-44,2 1-6,2 4-208,3 2-123,1 5-1355,3 12 21,4-3-1976,8 9 3747,8-3 0,-3-12 0,1-1 0</inkml:trace>
  <inkml:trace contextRef="#ctx0" brushRef="#br0" timeOffset="2.77643E6">27991 10624 18827,'53'-28'297,"1"0"0,-5 2 0,-5 7-50,-5 14-46,1 2-44,-1 1-17,-1 1-17,0 1-11,-2 1 1174,-1 0-1185,-4 2 16,-3 0-5,-4 1-5,-4 0 16,-2-1-6,-2 0 548,-1 1-547,3 2 211,-6 0-301,2 2 859,-6 0-864,-3-1 105,-2 4-95,-2 2 23,-2 3 6,-5 3-1,-3 3 1,-5 2-12,-12 14-16,5-7-34,-8 9 17,2 1-12,7-9-1419,-5 9 1437,12-11-23,2 0 16,3 1-4,2 2 16,3 1 11,7 23-185,3-10 163,4-5 1,1 0-13,7 8-925,-6-17 1,0-2 908,2 12-12,-4 12-1191,-6-15 1209,-10 7-1261,-11-21 1249,-14-5-28,-10-3-437,-10-4 185,-11-6-50,28-5 0,-1-1-866,-3-1 0,-1 0 1213,-7-3 0,3-1 0,-5 2 0,2-3 0</inkml:trace>
  <inkml:trace contextRef="#ctx0" brushRef="#br0" timeOffset="2.77717E6">29404 10309 19266,'0'-4'890,"0"0"-240,0 4-544,73-35-2421,-32 26 2365,9-9 1,3 1 61,1 16 5,3 2 46,0 1 5,0 2-11,-3 1-951,-4 2 906,-4 0-33,-7 1 382,-6 0-428,-6 2-5,-4-2-5,-5 2 1058,-4-1-1064,-2 1 11,-4 1 1469,-1 2-1474,-2 2 461,-1 1-428,-1 4 28,-1 2 11,0 2-6,-1 3 1,-1 2-432,1 4 392,1 2-741,0 3 747,3 2 0,2 2-23,2 2-10,2 2-6,3 2 16,1 1 12,1 1-6,1 2 6,-1-1-1690,-2 4 1684,-3-1 6,-3 0-754,-4-1 743,-3-3-2019,-3-2 1996,-4-2 0,-4-1-1285,-6-1 1263,-3 0 411,-7-1-445,-6-1-22,-6-1-6,-8-5-104,-6-9 1,-3-3-53,18-10 1,0 0 90,-24 5 1,0-3-104,24-10 1,2-2-326,-2-1 0,1 0-1299,-1 0 0,1-2 1865,-6 1 0,4-2 0,-3 1 0,2-1 0</inkml:trace>
  <inkml:trace contextRef="#ctx0" brushRef="#br0" timeOffset="2.7796E6">13697 11739 5739,'-44'3'763,"1"0"0,-1 1 0,-9-1 0,5 0-230,-10 2-85,23-2 1880,2-1-1981,4 0 1185,6-1-1257,6 0 391,5 0-822,8-1 2122,7 0-1960,8-2 95,10-2 390,11-2-419,9-3-1435,12-1 1419,9-1-740,-28 5 0,2 1 698,3 0 0,1 0-1095,1-1 0,2 2 1086,1-1 1,0 0-1,1 1 1,1 0 2,-1 0 1,-1 0-7,0 1 1,-1 0 3,-2-1 0,-1 1 5,-4 0 0,0 1-1715,26-2 1732,-14 0 67,-12 2 679,-13 0-545,-11 1 889,-8 1-1135,-23 1-100,-18 5 1,-14 3 0,3 0 121,5-3 1,-2 1-1,-11 3 1,-8 2 0,8-2 598,13-2 0,3-1-576,-2 0 0,0 0 11,1 0 0,0 1 17,1-1 0,-1 0-808,-12 2 0,0 0 895,15-2 0,0-1 22,-9 2 0,1-1 47,-6 0 129,6-2 1835,9-2-1862,8-2-12,8 0 1004,7-1-1116,6 0 3210,4 0-3327,4 0 281,6-3-348,7 0 11,33-10-6,1 1-926,-9 3 1,3 0 896,-4 1 1,2 1-19,3-1 0,3 1-37,3-1 0,2 1-1015,3 0 1,0 0 776,3 0 1,0 1-581,1 1 1,0 0-1628,0 0 0,2 1 2518,-16 2 0,1-1 0,-4 1 0,-5 0 0,-3 1 0,31-2 0</inkml:trace>
  <inkml:trace contextRef="#ctx0" brushRef="#br0" timeOffset="2.78049E6">29161 12383 15154,'-4'-2'1126,"1"0"-1036,3 2 5,62-10-3866,-18 7 3813,4-3 0,4 1-6,-17 5 1,0 0-15,3 0 0,1 1-11,2 0 1,2 0-676,0 1 0,3 0 0,-2 0 681,9 2 0,0-1-6,-6 0 0,1 0 0,-2 0 36,5 1 0,-1 0-36,-1 0 0,0 0-3,-2 0 1,0 0-449,-3 0 0,0 0 445,-4 0 1,-1 0-1,-4 0 1,-1 0 845,26 2-846,0 1 23,-23-2 2177,-3-1-2227,-31-3-51,-13-2-11,-15-1 276,-15-2-231,-13-2 36,21 2 1,-2 1 24,-4-2 0,-2 1 14,-1-1 1,-4 0 58,0 0 0,-4-1 1,2 0-353,-8 0 0,0-1 378,7 2 0,-1-1 1,2 0 102,-1 1 0,2-1-517,4 2 0,-1 0 682,-8-1 1,2 1-502,15 1 0,1 1 210,-4-1 0,3 0 81,3 1 23,10 0-6,9 1 22,7 1 927,3-1-893,25-3-45,17-4-139,14 0-12,-15 4 0,7 0 0,-2 1 5,13 1 1,1 1-146,-11-1 1,1 0 0,-1 1 108,12 1 1,-1 0 30,1 0 0,-3 0-26,-13 1 1,0 0-11,10 0 0,-2 0 8,12 2-12,-8-1 1,-7 0-22,-10 1-1336,-7-2 1234,-7 1-761,-8-1-135,-8-1-3216,-3 1-4053,-13 1 8272,3 0 0,-3 0 0,5-2 0</inkml:trace>
  <inkml:trace contextRef="#ctx0" brushRef="#br0" timeOffset="2.78161E6">16302 11895 2226,'-61'-6'1419,"0"1"0,16 1 0,7 1-1060,1-2 1970,33 4-2710,2 1 1294,8 0-1047,4-1 531,10 1 18,9-1 21,11 1-1714,11-1 1704,12 1-210,-26 0 0,0 0 460,6 0 1,0 0-523,5 0 0,1 0-471,4 0 1,0 0 470,4 0 0,1 0-661,2 0 0,3 0 721,-17 0 0,4 0 0,0 0 0,-2 0-63,5 0 1,-2-1-1,2 1-41,-2-1 1,3 1 0,1 0 0,-4-1 25,3 0 0,-3 0 1,1 0-202,1 0 0,0 0 0,1 0 184,1-1 1,1 1-1,-1 0-224,1-1 1,-1 1-1,5-1 213,-11 1 1,4 0 0,1-1 0,0 1 0,-3 0-108,2-1 1,-3 1 0,0 0-1,3-1 29,0 1 0,4 0 1,0 0-1,-2 0 0,-2 0 5,-1 0 0,-3 0 0,-1 0 0,1 0-10,1 1 0,1-1 1,-1 1-1,1-1-53,0 1 0,0 0 0,1-1 1,-1 1 46,-1 0 1,0 0-1,1 0 1,3-1 1,2 1 0,4 0 1,0 0-1,0 0 0,-3 0-13,-1 1 1,-2-1-1,0 0 1,2 1-5,-2-1 1,4 0-1,0 1 1,-2-1-1,-4 1 5,11 0 1,-4 0-1,-1 1 12,-2-1 1,0 0-1,-1 1-31,-3-1 1,-1 1 0,0 0-6,-4-1 0,-1 1 0,-1 0-24,17 1 0,-2 0-3,-6-1 0,-3 1-51,-6 0 1,-2-1-79,-7 1 0,-2 0-484,21 1 135,-15 1-2051,-13 0-330,-9-1-3583,-9 0 6484,-5-1 0,-3-1 0,-1-1 0</inkml:trace>
  <inkml:trace contextRef="#ctx0" brushRef="#br0" timeOffset="2.78227E6">24752 12415 11172,'-56'-4'211,"0"-1"1,1 1-1,-9-1 1,3 0-2248,-1 0 0,5 1 2193,19 1 0,2 1 36,0-1 1,1 1 44,1 0 0,0-1 338,-11 0 1,0-1-1170,12 2 1,1-1 855,-8 0 1,2-1 196,-7 0 1095,-4-2-1202,19 3 0,0-2 269,18 3 1146,7 1-1606,2 0 3197,3 1-3062,9-2-112,2-1 6,13-1 10,5 0-16,11 0-23,11 1-2217,10-1 2108,-25 2 1,1 1-12,3 0 0,4-1-1,1 2 0,4-1 0,-1 0-2,11 1 0,1 0-24,-7-1 0,4 1 0,-3 0-652,8 0 1,2 1 647,-17 0 0,5 0 0,0 0 1,-1 1-629,3-1 0,-1 1 0,3-1 618,-2 1 0,4 0 1,0 1-1,-4-1-1,4 0 0,-2 1 0,0-1-2,3 0 0,0 1 1,1-1-472,0 1 1,1 0-1,4-1 482,-12 1 0,4-1 0,1 1 0,0-1 0,-3 0 33,0 1 0,-2-1 0,0 0 0,5 0-36,0 0 1,5 0-1,2 1 1,1-1 0,-4 1-1,-5-1-146,0-1 1,-5 0-1,-2 1 1,4-1 142,-1 0 0,2 1 1,1-1-1,-1 0 0,-5 0 97,9 0 1,-4 0 0,3-1-85,-5 0 1,3 1 0,1-1 0,-2 0 8,-3 0 0,-1-1 0,-1 1 1,0-1 1,-1 1 0,0-1 1,-1 1-1,-2-1-16,5 0 0,-2 0 1,-5-1-12,-3 1 0,-5 0 852,26-1-835,-3-1-40,-28 2-380,-2-2 1666,-26 3-6344,-19-1 5081,-7 0 0,3 1 0,3 0 0</inkml:trace>
  <inkml:trace contextRef="#ctx0" brushRef="#br0" timeOffset="2.7959E6">14224 13228 8108,'6'-4'7612,"-2"1"-4139,-4 3-3142,17-11-135,-13 9-118,10-9-78,-20 11-56,-4 0 28,-5 1 11,-6 1-5,-6 3 16,-28 4 1,6 1-1055,0-1 1,-2 0 1062,18-3 0,1 1 2,-12 1 1,1 0-1142,-18 4 1147,5-1 12,2-1-1,5-1 17,5-1-2315,5-1 2315,6-2 6,3-1-110,6-1 115,3-1 1186,4 0-1113,-1-2 905,6 0-950,0 1 3300,7-1-3328,2 1 191,1-1-342,1 1 78,1 1 35,0 4 10,0 1-11,0 3 6,0 0 11,0 2 28,0 8-22,1-3-6,1 8 39,0-5 5,0 3 24,-1 3 27,0 3-3386,-1 3 3419,0 4 24,0 5-78,-3 3 85,-1-7 1,-1 1 3,-5 23-764,3-19 0,0 0 747,-5 19-96,7-30 1,-1 2 72,-1 16 0,0 2-90,2-11 1,0 0-857,0 14 0,0 1 856,2-15 1,1-1 5,0 2 0,0 1 674,0 0 1,1 0-661,-1 2 1,0 0 7,1 1 1,-1 1-707,0 2 0,0 0 709,-1 3 1,0 0-12,-1 2 1,-1 2-4,-1 0 0,-1 2-5,0 0 0,0 1-14,-1 1 0,-1 0 2,1 0 1,-1-1-12,1-1 1,-1 0-7,1 0 1,0-2-6,1-1 1,0-1-10,1 0 1,1-1-6,1-3 1,1 0-101,1-2 1,1-1 85,0-3 0,2 0 317,1-3 0,2-1-325,1-3 0,1-1-6,1-2 0,2-1 20,13 23-45,4-8 6,7-10-184,9-9 150,8-11 0,11-9 19,-25-10 1,1-3-102,5-2 1,1-3 55,5-5 1,0-3-42,5-3 0,1-1-202,-15 5 0,-1-1 0,1 0-37,1-2 0,1 0 0,-1 0-497,1-1 1,0 0 0,1-1 858,5-4 0,0 0 0,-4 2 0,-6 3 0,-3 2 0,0 0 0,0-1 0</inkml:trace>
  <inkml:trace contextRef="#ctx0" brushRef="#br0" timeOffset="2.79669E6">15129 13583 22571,'4'-48'809,"-1"-1"0,1 0 1,1-19-1,-2 17-546,-1 36-44,-2 4-46,0 3-38,0 3-63,0 3-72,0 0-16,0 7 21,0 3 6,0 8 1,0 7-7,-1 9-22,-3 8-1513,-4 9 1446,-3 7-26,4-24 1,-1 0-1573,0 2 0,-2 2 1211,1 1 0,-2 1-509,1 0 0,-1 2 611,-1 6 0,1-2 1,-1 3-1,1-1 1</inkml:trace>
  <inkml:trace contextRef="#ctx0" brushRef="#br0" timeOffset="2.79713E6">16270 13933 22543,'9'-46'640,"1"0"0,-2 4 0,-1 9 144,-5 16-486,-1 7-85,0 1-107,-1 7-622,0 1 309,-3 7 61,1 1 68,-3 10-34,-1 5-269,-1 7-492,-3 8-1566,-2 4-2747,0 4 4376,-2 6 1,7-24 0,1-1-1</inkml:trace>
  <inkml:trace contextRef="#ctx0" brushRef="#br0" timeOffset="2.79775E6">17279 13594 18215,'-1'-3'2772,"0"1"-1458,1 2-1353,-8-16 173,5 13-162,-6-12 84,8 17-50,-2 0 275,0 0-237,-1 2 24,-2 0-7,0 2 1,-4-1 11,2 0 145,-5 1-61,4-4 28,-1 0 22,4-2 22,2 0-5,1-2 426,-2-9-471,2 0-28,-1-8-50,3 2-39,1-2-17,2-3-11,3-2-1,3 0 1,3 0-17,2 1-12,2 2-5,0 1 12,3 3-12,0 2 0,2 3-12,1 1 1,1 4 0,0 1-11,1 3 10,0 3-21,1 4 5,-1 4 0,1 5-6,-3 5-6,0 2-10,-5 5-6,-2 5-6,-6 2-66,-11 25-1372,-9-11 1480,1-13 1,-2 0 7,-20 17-2,12-24 0,0 0 3,-3 1 0,-1-1-3,-1 0 0,-1 0-1442,-1-3 0,1 0 1461,1-1 1,0-2 22,-23 13-373,8-7 373,4-7 61,7-7 29,4-3-1768,6-4 1841,4-3 593,4-1-616,3-4 2085,4-2-2147,2-4-16,1-3 431,2-1-409,6-11-78,2 6-6,9-7 3386,1 9-3391,5 0-23,4 1 5,17 0-49,-8 6-287,12 2 319,-12 6-16,0 6-33,1 2-85,1 6-1259,-1 2 912,1 2-275,-2 3-458,-1 0-729,-1 2-3178,-1 1 5133,3 4 0,-17-13 0,-1-1 0</inkml:trace>
  <inkml:trace contextRef="#ctx0" brushRef="#br0" timeOffset="2.79793E6">18249 13959 21450,'0'-4'2929,"0"0"-1741,0 4-1238,-19-3-365,6 21-123,-12-5-537,10 23-1272,5-6 1284,-1 6 0,5-17 0,1 1 0</inkml:trace>
  <inkml:trace contextRef="#ctx0" brushRef="#br0" timeOffset="2.79861E6">19230 13627 10665,'-2'-5'3898,"0"1"446,2 4-4137,-3-60 932,6 37-1013,-1-15 0,5 0 632,16 13-556,10-3-90,-6 9 1811,1 3-1816,-2 6-63,-1 4-38,0 1 0,-3 5-34,-8 4 16,1 4-38,3 12 22,-2 0-34,1 10-111,-4 12 66,-7-6-911,0 14 940,-12-11 22,-5 1 11,-8 1 11,-6-1 23,-5-3 28,0-3 28,-2-6 11,4-4 100,-9-2-3141,11-7 3108,-4-3 34,12-7 45,3-2 16,2-2 12,3 0 992,0-7-1060,4 1 107,-1-9-168,6 7 3364,0-3-3414,3 2-23,2 3-12,3-2 1,3 4 11,13 0-11,-2 1-11,11 2-3398,-5 3 3397,2 3-452,2 4 447,15 10-5,-11-3-18,8 7-10,-16-6-2138,-3 1 2109,-4 0-606,-4-1 596,-6 1 1735,-6 5-1769,-8-4-51,-6 3-470,-22 0 16,4-7-458,-17 5-3032,7-9-4950,2-1 9327,4-2 1,15-5 0,7-2 0</inkml:trace>
  <inkml:trace contextRef="#ctx0" brushRef="#br0" timeOffset="2.8001E6">14875 15333 19787,'9'-52'922,"0"-1"0,-1 5 1,0 8-677,-1 19-33,0 1-6,-1 4-16,0 2-18,-2 3-16,0 4-28,-2 2-40,0 2-447,-2 2 246,0 5 67,0 3 79,-2 9 11,-2 4-17,-2 7 5,-4 6 6,-7 24-1367,1-10 1333,5-15 1,0-1-6,-6 13 0,-3 15 0,7-17 17,-1 17-23,10-31-5,2-1 11,2-15 67,4-4 185,5-4-56,2-4-28,7-6-11,0-6-12,5-5-2068,2-4 2069,4-3-6,2-1-1888,-1 0 1882,1 0-260,-2 2 249,-3 3 0,-3 3-22,-2 2-22,-5 4-23,-3 2-23,-3 4 2323,-1 2-2351,-4 2 2655,2 3-2660,-1 4 515,0 4-515,0 4 0,0 3 0,0 5-11,-2 4-34,-2 6-56,0 2-409,-3 21 23,-1-12-404,1-6 1,-1 0-1410,0 6-428,1 10-1999,6-19-3529,0-6 7467,2-6 1,-3-10 0,-1-7 0</inkml:trace>
  <inkml:trace contextRef="#ctx0" brushRef="#br0" timeOffset="2.80029E6">16027 15567 21125,'1'-4'2896,"0"0"-1664,-1 4-1322,-13 22-66,6-5-4482,-11 20 3786,8-9-1839,0 2-6494,2-3 9185,2-2 0,2-13 0,2-4 0</inkml:trace>
  <inkml:trace contextRef="#ctx0" brushRef="#br0" timeOffset="2.80114E6">17661 15128 12410,'3'-3'5371,"-2"0"-783,-1 3-4482,-11-46-100,2 33-6,-10-35-11,3 47 5,-3 0-11,-3 2 6,-2 1-6,-5 1-5,-3 3-12,-4 0 12,-3 1-6,-22 3-957,16-3 1015,8-2 1,2-1 20,-1-1 33,-5-1 22,22-2 355,5 0-288,5-1 23,4 0 0,3-2 635,0 2-780,4 0-18,0 1-5,6-1 500,-2 1-528,5 0-11,0 7 6,-2-1 27,2 7-11,-5 0-11,-1 1 6,-1 3-1,-1 2 12,-2 2 0,0 3 0,-3 2-17,-2 1 22,-4 1 17,-7 11-16,2-8-923,-7 6 917,6-13-590,-2-2 612,2-3-174,0-3 174,2-2-5,2-3 28,3-2 856,1-3-817,3-2 703,1-2 339,1-1-670,5-8-434,-2 2-11,5-8-5,0 3-7,2-2 1,3-1 11,9-4-33,-2 3-1,7-1 17,-6 6-5,1 3-6,0 0 0,1 3-28,0 1 28,3 1 0,2 1-6,2 3-27,19 8 33,-9 0-3404,12 6 3393,-15-2-28,-3 0-274,-1 2 229,-4 1-23,-5 1-38,-7 0-18,-5 0-5,-6-1 0,-6 1-387,-16 8 152,-1-5-651,-14 5 404,3-8 2718,-2-2-3659,0-1-1820,0-4 2722,-1 0 0,16-7 0,1 0 0</inkml:trace>
  <inkml:trace contextRef="#ctx0" brushRef="#br0" timeOffset="2.80217E6">18646 15660 20845,'-2'-4'2454,"1"0"-802,1 4-1669,-6-7-11,2 16-39,-8-2-96,2 18-968,-9 16-611,4-8-8089,-10 22 8544,13-29 0,2 1 0,7-20 0</inkml:trace>
  <inkml:trace contextRef="#ctx0" brushRef="#br0" timeOffset="2.80256E6">19629 15222 19904,'0'-6'3087,"0"1"-1542,0 5-1506,-73 3-762,37 11 734,-11-5 0,0 3-22,7 22 22,3 3-1429,1 5 1418,2 4 0,4 4-2350,3 1 2339,4 1-3,11-19 0,2 1-482,-1 15 471,7-13 0,3-1-14,8 1-1,7 6 213,6-19-195,4-3 846,4-4-836,3-2 12,3-3 12,1-4-1,-1-3 50,-2-2 684,5-7-426,-6-5-117,-3-3-6,-10-5-22,-12 4-29,-3-1-21,-3 0-2303,-4-1 2235,-4 0 951,-7 0-990,-7 1-183,-23-3 115,15 10 1,-2 2-17,0-1 0,-1 1-348,-13 3 0,2 1-772,-9 1-3729,11 4 1,3 0 3843,2 1 0,1 2 1,27-4-1</inkml:trace>
  <inkml:trace contextRef="#ctx0" brushRef="#br0" timeOffset="2.80495E6">20345 13246 14079,'-2'-4'487,"1"0"-78,1 4-235,65-55-3432,-30 36 3359,9-12 0,1 1 152,-2 19 430,0 2-297,1 0-118,0 1 185,-1 2-27,-2 0-56,-2 2-548,-2 2 413,-4 0 1413,-3 2-1468,8 0-141,-11 2 516,4 2-544,-13 2 0,-3 3 1016,0 1-1027,-2 2 716,-1 3-727,0 2-3392,-2 2 3392,-1 3 0,-1 4-328,-1 1 344,-1 3-5,-2 3 12,0 2-7,-2 1-275,0 2 298,0 1-6,-1 3 11,-1-11 1,0 2 5,1 17 9,-2-4 0,0-1 2274,-1 11-2294,0-19 0,0 0 33,0 15 1,-2-1 5,3-15 0,0 2 9,0 2 0,0 1-40,1 0 0,0 0-423,1-1 0,0-2 494,3 19 22,1 2 22,-1-13 0,0 1-76,-2-10 1,1 1-851,0 13 1,0-1 844,-1-12 0,-1-1-11,0 1 0,0 0-6,0-1 0,0 3 6,1 6 1,0 6 0,0-1-631,0-8 1,1 0-1,0 1 588,0 9 0,0 0 0,0-2 19,1 8 1,0-6-72,-3-14 1,1-3 79,-1 0 0,0 0 202,0-2 1,-2 2-161,-2 10 1,-1 0 110,1-12 1,-2 0-174,-2 10 0,-2-2 26,-7 15 2117,-2-2-2118,-4-1 0,5-18 1,-1 1 8,3-9 1,0 0-54,-6 8 0,-1-2 5,-14 12-22,-6-4-76,6-13 0,-3-3-82,7-6 1,-1-2-860,-14 5 1,0-3-1628,8-8 0,1-2-2261,2-2 1,0-2 4880,3 0 0,3-1 0,-3-1 1,14-2-1</inkml:trace>
  <inkml:trace contextRef="#ctx0" brushRef="#br0" timeOffset="2.83447E6">23108 13035 13026,'-1'-4'1568,"0"1"1994,1 3-3164,11 7-16,-7 2-30,7 8-60,-10 1-40,-1 2-34,0 3-16,-1 3 75,-5 5 0,-1 1-120,-4 14-451,1-8 1,-2 0 422,-4 12-23,0 4 12,-1 3-60,8-26 1,1 1 8,0 0 0,1 1-577,0 2 1,0 1 554,2 0 0,0 1 13,0 2 1,2 0-11,0 1 0,0 0 2,2 1 1,0 0 7,0 1 1,0 0-20,1 2 1,0 0-1,1 1 0,1 0-925,-1 2 1,1 1 921,1 1 1,0-1 5,1 3 0,-1 0 5,0 1 1,1 0 8,-1 1 0,0 0 6,0 2 0,-1 1 2,0-1 0,-1 3 14,0-2 1,0 3 0,-1-1-44,0-12 0,0-2 1,0 2-10,-1 14 0,0 3 0,0-3-2,-1-15 1,0-2-1,-1 0-723,1 1 1,-1 1 0,0 0 726,-1 0 0,1 0 0,-1 1-173,0 0 0,1 0 0,-1 1 162,0 0 0,-1 0 0,1 0-156,0 0 1,0 0 0,0 1 145,0-1 1,0 0 0,0 0-7,0-1 1,0 1 0,1 0 0,-1-1 0,1 1 0,0-1-66,0 0 1,0 0-1,1 0 52,0 0 1,0 0 0,0-1 3,0 1 1,0 0 0,1 0-14,-1-1 1,1 0-1,0 0-13,0-1 1,0 1 0,1-1-38,-1 0 0,1-1 0,-1 0-123,1 18 1,0 3-580,0-8 0,1 4 0,0-4-1302,1 8 0,0-2-901,0-12 0,0 2 0,1-6 2851,0-4 1,1-7 0,0 4-1,-2-16 1</inkml:trace>
  <inkml:trace contextRef="#ctx0" brushRef="#br0" timeOffset="2.83949E6">24881 13830 18487,'12'-53'907,"1"-1"1,0 5-1,-5 9-610,-8 22-51,-2 1-27,-2 0-34,-3 2-22,-2 0-40,-1 1 50,-9-3-133,2 7-12,-6-2 5,-7 8-22,6 2 1,-12 6-12,10 3 11,-3 6 6,1 4-12,0 3-5,1 2-11,1 3 5,3 0-659,1 3 665,3 0-17,3 0-6,4-1 7,3 1-1,3 0 0,3-2 0,1-1 0,2-1 6,3-4 660,1-2-638,4-3 6,1-3 0,2-1 28,0-3 11,3-2 28,0-2 0,2-2 0,3-2-6,3-3-11,3-3-347,2-5 381,2-2-1,1-4 12,0-1-11,-1-3 0,-1-3-17,-2-1-17,0-1 0,-3 0 6,-1 1 11,-2 1 23,-2 4 21,-3 1 40,-2 4 23,-5 3-7,-1 3-10,-4 3-40,-1 2-33,-1 2-465,-1 2 319,-4 5 34,2 0 398,-5 6-375,1 3-1,0 3-17,-2 3 1,0 2-3382,-1 1 3382,1 2-456,-1 2 467,2 0-12,1-1 6,1-1 11,2-3-22,1 5 11,3-8 0,2 4 6,2-10-1,3-1 1,1-2 11,2-1 0,4-2-6,1-1 6,4-3 3152,3-1-3130,16-3-16,-8-3-1,9-2 6,-12-3 11,-4-1 6,-3-2 688,-3 0-693,-3-1 4,-1-2-10,-5-1 45,2-9-51,-7 5-6,1-7-5,-5 7 6,0 0-1,-2 0 0,0 2-10,-2 0 10,-1 1-5,2 2-6,0 0 11,2 3-10,0 0-12,1 1-6,2 1-5,2 0 0,4 0-12,2 0 12,2 0 5,3-1-5,3 2 0,4 0-6,4 2-5,0 2 5,15 1 17,-11 2-22,9 3-1,-3 8 12,-10-1 11,6 7-17,-12-3 6,-2 1-11,-2 0 22,-1 1-17,-2-1-12,1 7 24,-4-3 5,0 5 0,-5-5-6,-1 1-5,-2 1 5,-2 3 12,0 0-1,-2 1-21,0 0 16,-3-1-6,1 1 0,0-3 23,2 1-17,0-1 11,2 5 12,6-2-23,-1 0 0,6-6 12,-2-7-1,2-2 6,3-2 5,1-1-11,3-3 0,3 0 40,15-2-57,-8-4 29,10-1 10,-2-10 34,-10 2-39,6-6 6,-13 2-12,-3 1 1,-2-2 5,-4 0-11,-2-1 11,-3 0-12,-2-2-4,-3 1 27,-8-13-28,-6-3-5,-4 1 16,-1 4-22,6 13 22,1 3 6,2 2-11,2 2 39,2 2-28,3 1-11,1-1-23,1 1 1,3-3-1,3 1 1,5-1-7,4 0 7,6-2-3387,4 0 3392,5 1-1872,4 1 1872,2 1-212,19 0 179,-15 3 10,13 2-5,-21 4 17,-2 1 50,-3 1-44,-2 2-12,-2 2 11,-1 2-11,-3 2 6,-1 1-17,6 9 6,-7-4 22,3 6 5,-9-3 1,0 0 2362,-2 2-2368,-1 1-5,-1 3 2678,0 1-2673,-2 1-11,2 1 417,0 11-401,-2-9-1861,-1 5 1,0 0 1563,-1-3-2418,0 24 2049,-3-33-693,-2 0-394,-1-2-2968,1-1-4279,0-3 8995,1-4 0,0-6 0,2-2 0</inkml:trace>
  <inkml:trace contextRef="#ctx0" brushRef="#br0" timeOffset="2.83995E6">27454 13533 22218,'-42'-11'65,"0"-1"0,3 2 1,6 2-33,11 5 1,-1 0 0,1 0 55,-9-1 270,-1-2-186,9 2-106,5 0-11,17 4 34,1 0-118,0 3 17,0 0 33,0 5 17,0 3-5,0 3 0,0 4-6,1 3 5,-1 3 6,-2 1 6,-1 1 17,-3 2-17,-3 0 5,-1 1-11,-1 2 12,1-1 5,1 1 56,1 10-62,4-12-5,2 9-3359,9-6 3342,0-9-727,8 7 677,0-9-185,4 0 67,1-1-123,5 1-174,3-1-246,3 0-287,4-1-346,4-2-3776,19 0 998,-12-7 3696,-13-5 1,-2-1 0,-7-3 0,-2 0-1</inkml:trace>
  <inkml:trace contextRef="#ctx0" brushRef="#br0" timeOffset="2.84037E6">28231 13739 23193,'-11'-34'50,"0"0"1,-10-20 668,12 57-697,-3 2 237,-6 4-236,-1 2-6,-5 3 132,-13 14-138,9-3-752,-10 12 735,13-9 6,2 0-80,3 0 68,4-2-32,3 9-91,7 7 96,6-8 39,8 1-39,6-19-28,13 3 27,-4-6 12,11 1 28,2-9 23,-8-2 38,18-6 1108,-22-2-1063,13-12-44,-19 2 10,3-7 55,-11 3-48,-2 0 89,-3-11-62,-2 7-33,-3-8 62,-8-2-73,0 8-18,-6-9-16,4 12-5,-1 1-23,-4-4-28,6 8-51,-3-1-84,6 9-156,1 1-1372,0 1-595,3 2-2922,0-1 5208,3 3 0,-1 1 0,1 0 0</inkml:trace>
  <inkml:trace contextRef="#ctx0" brushRef="#br0" timeOffset="2.84083E6">28661 13482 20869,'38'-26'3,"0"-1"1,-4 2 0,-2 7-4,8 18 352,-11 0-335,6 2 641,-14 1-635,-3 1 27,0 0-16,-3 0-6,-1 0 342,-2 0-342,-1 1-6,-2 0 637,-1 2-620,2 4 436,-3-1-459,0 5 1,-3-3 0,-1 2 0,-1 1 0,-1 2 5,0 2-5,-1 1-6,0 4 11,0 0-10,0 3-362,0 2 355,0 1-3260,0 3 3266,0 0-6,0 1-774,2 1 769,2-3 0,4 1 0,4-1-12,1-2-4,0-1-29,-2-1 140,-3 8-134,-6-12 28,-16 12 2769,-5-20-2735,-15 4 123,-2-10-101,-5-2-34,-6-1-5,11-4 0,-2 0-79,-18 0-51,19-2 1,0 0-1191,3-1 1,2 0 1313,-20 0 0,9 0 0,23 0 0</inkml:trace>
  <inkml:trace contextRef="#ctx0" brushRef="#br1" timeOffset="2.8489E6">15493 9859 14835,'-7'-8'-633,"0"2"695,6 8 111,-2 1 337,-1 4-320,0-1-44,-3 4 5,2-1-5,-2-1 17,0 1-1,1-1 101,-2 2-173,3-4-6,-2 1 157,5-4-12,0-2 1653,2 0-1759,8-14-83,-1 3 111,15-22-915,-5 9 848,6-8-6,-5 6-30,0 1 42,1 0-3103,0 1 3102,0 2 6,1 0-16,0 1-23,0 2 552,2 1-557,9-6-35,-6 6-291,8-3 275,-8 8 5,-1 3 7,17-2 4,-7 3-21,14-1 16,-8 5-5,5-1 10,5 2-1512,5-1 1518,5 2-249,3 0 238,-15 1 1,1 0-356,-12 0 1,0 1 345,12 0 1,-1-1-3,15 1 0,-4 0 1385,-5 1-1377,-18-1 1,0 0-3,19 1-1,-8 0 1,2-1-1,-5 0 1,-2 0-1,2 0 1,0 0-3,0 0 0,0 0 8,4 1 0,-2-1-11,-8 1 0,0-1 5,10 1 1,2 0-6,1 0 0,0 0 0,3 0 0,3 0-2,-11 0 0,3 0 1,-2 0 107,11 0 0,-3 0-109,-2 0 1,0 0 7,2 0 1,-1 0-1,-12-1 1,1 1-3,12 0 0,0 1 2,-16-1 1,-1 0-15,0 0 1,0 0 11,0 1 0,2-1 2,15 1 1,0 0-828,-12 0 1,0-1 835,14 2 0,-1-1-3,-16 0 0,-2 0-234,2 0 0,0 0 234,0 0 0,0 1 63,1-1 1,-1 0-64,0 0 0,-1 1-3,2-1 1,-1 1-4,-2 0 1,1 0 13,16 1 1,2 0 13,3 1 1,-1-1-60,1 0 0,0 0 62,-4 0 1,-2-1 10,-15-1 1,-2-1-3,1 1 0,0 0 541,-1-1-1,0 1-546,-1-1 1,1 1-4,-3-2 1,2 1 21,12 1 1,0-1 174,-11 0 1,-2 0-212,11 0 1,-3 0 11,15 1-168,-5-2 168,-3 1-6,-4 0 5,-3-1 1,-4 0 1411,-4 0-1423,-3 0 6,-4 1 921,-2 0-921,-2 0-1055,0 0 1049,0 1-53,12 0 48,-9-1-261,9 1 283,-4-1-22,-9 1-6,4-2-5,-13 2 2883,-3-2-2867,-2 1 17,-3-1 1126,-1 1-1126,-2-1 433,1 0-433,3 0-28,-1 0 1,2 0-6,-2 0 27,2 0-10,-3 0 5,2 1-17,-5-1 6,1 1-1,-1 0 7,-1-1 72,0 1-22,-1 0-45,1 1 28,0 0 11,0 0 6,1 0 5,2 3-11,1 1 1,1 2 10,1 2 6,1 2-22,1 3 5,-1 4 22,4 14-38,-4-4-978,3 13 916,-6-6-168,-1 2-544,-1 5-1797,-1 1-6532,-2-1 8283,1-7 1,-1-16 0,0-9-1</inkml:trace>
  <inkml:trace contextRef="#ctx0" brushRef="#br1" timeOffset="2.85227E6">29928 13467 9094,'-42'-4'287,"0"0"1,4 0-1,5 1 44,15 2 610,0-1-196,-3 0-113,7 1-172,-4-1 148,8 0-59,2 0 361,0-1-299,1 1-34,1-2-51,-1 2-72,0-2-79,1 2-50,1-1-17,0 1-40,1 0 204,0 0-293,2 1 1473,0 0-1574,2 1 6,-2 2 34,0 1-1,-1 3-16,-1 2-11,-1 0 5,0 2 84,-4 7-33,-1 3-62,1 2 0,0 0 17,3-5-11,1 1 22,-2 1 5,2 0-10,-2 2-12,2 0 6,-1 0-17,0 0 73,-1 9-101,3-7-6,-2 7-5,4-9 16,-1-3 40,2 9-50,1-8-1,0 6 12,0-9-1,0 1 51,2 5-56,0-5 90,4 11-57,-2-12-10,2 6-6,-1-8-1,0 0 1,0-1-6,-1 1-5,0-2 0,0 0-1,-1-1-10,-1-1 5,1-1 0,-1 0 0,0-1 0,0 0 11,0-1 17,2 0-17,0 0 34,1 0 5,1-1 1,2 1-17,3 0-1,1-1-10,3 0-12,3 0 6,2-2-45,3 0-11,1-1-3409,2-1 3375,0-1-870,-1 0 758,0-1-588,9-1-218,-9-1-768,6-1-3226,-9-3-4397,-3 0 9326,-3 0 0,-8 4 0,-3 0 0</inkml:trace>
  <inkml:trace contextRef="#ctx0" brushRef="#br1" timeOffset="2.85412E6">30060 13498 21837,'-15'-13'331,"1"1"-150,9 8-13,-5 0-60,1 0-47,-5 0 4,2 2-15,-2 0 44,-2 1 2,-8 0-57,5 1 6,-5 0 78,5 0-45,6 0 6,-3 0 6,7 0-6,-1 1 5,0 0 12,1 1 6,-2-2-1,1 2 6,0-2-6,0 1 74,-4 0-102,3-1-16,-2 0 5,4 0-6,-1-1 7,2 0-1,-1-1-17,1-2 6,1 2-5,0-2 5,1 1 67,0 0-67,4 1 0,-1 1 174,3 1-252,-1 4 33,0-1 6,-1 4-6,1 1 6,-2 1-12,1 2 12,0 1-6,-1 1 6,1 1-11,0 1 5,0 1 6,-1 8 5,1-4 12,-2 14-23,1-14 17,-2 6-6,1-8 29,-2 7-23,1-4 0,-1 4 33,-1 0-33,2-7 0,-2 4 51,0-1-57,1-6 0,0 5-10,0-1 4,1-5-4,0 4 10,1-1 23,0 6-40,2-4 1,-1 1 11,2-10 11,0 3 0,-1 1 17,1 4-23,0-5-11,1 0 0,0-4 12,0-1-18,0 1-5,0-1-5,0 5 5,0-4 5,0 3-5,0-1 28,0-1 40,2 4-35,0-5 6,2-1 73,3-1-67,0-1 6,3 1-18,0-2 18,0 0-1,3 1 40,10 1-62,-4-2-6,6 1 45,1-2-44,-7-1 5,5 0-6,-9-1-11,-1-1 6,-1-1-11,1 0 27,3 0-27,-4 0 16,2 0-27,-1 0 16,-4 0-6,2 0-5,-4 0 17,-1 0-11,1-1 11,0 1-1,3 0-10,-4 0 0,0 0-1,-1 0-16,-1 0 22,3 0-11,-2 1 0,3-1-22,-2 2 16,-2 0 6,0 0-5,-2-1 5,-1 0 0,-6 1 11,0-1 28,-12 2-39,3-1 6,-9 2-34,-6-3 44,4 0-10,-6-1 11,8-1-17,0 0 11,-8-4-17,6 2 18,-21-6 4,17 5-230,-9-3 214,11 2 11,2 0-17,1 0 34,0-1-22,7 1 5,0 0-28,7 1 23,3 2 5,1 0 243,1-1-243,3 2 6,-1-3 5,1 3 18,1-1-29,-1 1 22,0-4-38,0 2 5,-2-3-6,0-1 17,0 1-11,-1-1 0,1 0-11,0 1 11,0-1-5,0 0-1,1-1 23,0-1-23,0-1 12,2-2-3393,0 0 3382,0-4 10,0 0-77,1-3 72,2-1 0,2-2 0,1-1-16,3-9 27,-2 9-6,2-6 1,-5 12 0,1 1 3333,-2 1-3339,0 1 113,-2 0-107,1 1 0,-1-1 5,-1 1-11,0 0 17,0-4-17,0 3 11,0-3 0,0 4-11,0-1 6,1 0-12,0-1 0,0 1 12,0 0 5,1 1-16,-1-2-12,0 4 17,-1-3 5,1 7-5,-1 0 17,1 0-17,-1-2 6,0 2-1,0-1 1,0 3 0,0-4-12,0 2 12,0-2-6,0 3 0,0 0 0,0 0 5,0 2-10,0 0 5,0 0-12,0 2-111,0 1 112,2 0 0,2 1 11,13 0 17,1 2-17,12 0 5,0 1-5,21 5 0,-10-3-1018,12 3 1007,-19-2 11,-2-1 11,-5 0-197,-3-1 186,-5-1-11,-4 0 22,-2-3-5,-3 1 22,3-1 952,-3-1-958,1-1 219,-3 0-235,-1-2 5,-1 0 6,0 1 5,-1 0-5,-2 1-6,-1 1-1293,-1 0-102,-4 1-2173,-2 1 2709,-5 1 0,5 0 0,-1 0 0</inkml:trace>
  <inkml:trace contextRef="#ctx0" brushRef="#br1" timeOffset="2.85604E6">30527 13987 11654,'0'-4'7819,"0"0"-6083,0 4-1036,10-61-1330,-8 39 882,4-13 0,-2 2 553,-4 19-430,0 2 247,-3-1-409,1 5 134,0 0-257,1 6-253,1 2 135,-1 4 655,0 3-622,-2 14 6,1-4 1,-1 11-3399,-1-6 3376,1 1-1305,-2 1 1328,1 0-481,-2 0 491,1 1-11,-1-2 1,-1-1-46,1-1 56,0-3-11,1-1-11,0-3 2506,-1 2-2495,3-7 0,0 0 1800,2-6-1778,1-1 1594,0-2-1565,1-6-6,3-8-45,-1-5-6,3-5 18,-2 3-23,0-3 0,0-2 17,1-14-1,-2 7 1,4-23 6,-4 23-12,1-9 80,-1 17-63,1 3-33,-1 2 21,1 3 7,-2 4-1,1 3-5,-1 3-6,-1 3-28,0 1-134,-1 2 28,0 5 106,0 2 23,0 7-1,0 1 1,0 6-17,-1 2 16,0 4 1,-1 0 0,0 2-1,0-1-5,0 1-11,1-1-3398,0-1 3353,-1-1-78,1 1-186,0-2-352,1 1-801,0-1-3820,0 0-4168,2-3 9461,1-4 0,-1-8 0,-1-5 0</inkml:trace>
  <inkml:trace contextRef="#ctx0" brushRef="#br1" timeOffset="2.85676E6">31065 13606 15087,'-8'-3'2201,"2"1"-1400,6 2 2504,0 0-2924,-12-27-51,8 19-38,-8-21-34,11 27 122,1 1-268,0-1-22,5 2-73,0-2-6,7 1 0,1 0 0,3 0 6,4 1 0,3-1-6,3 1 0,2 0-11,1 0 23,1-1-6,0 0-1,-2 1 18,0-1-17,-4 1 11,-1-1 17,1 1-23,-8 0 6,0 0 0,-10 0 0,-3 0 17,-2 0 173,0 0-195,0 3 16,-1 0 0,0 3-11,1 2 0,-1 2-6,2 3 1,0 1 5,2 4-3398,0 1 3421,3 14-32,-2-6 4,3 11-1,-4-9-5,1 3 0,0 1 22,2 18-1450,0-12 1427,1 12 12,1-1-22,-2-12 0,3 9-1153,3 8 1141,-7-22-130,3 16 141,-8-27-16,0-3 11,-3-1 1091,-4-3-1091,-4 0-6,-8-2-22,-7 1-39,-7-3-84,-9 0 2347,-5-3-2560,-6-2-296,13-4 0,-1 0-1166,-20 1-689,23-2 0,0-1 2515,-13 0 0,24 0 0,4 0 0</inkml:trace>
  <inkml:trace contextRef="#ctx0" brushRef="#br1" timeOffset="2.85792E6">24029 14902 10063,'48'-6'213,"0"-1"0,0 1 0,12 0 0,2 0 0,-4 1-892,-4 3 1,-1 0 827,-4 1 0,2 0 1,2-1 78,-5 1 0,1-1 0,1 1 0,-3 0-75,7 0 0,-2-1 1,4 1-252,-1 0 1,3 0-1,1-1 1,-3 1 227,5 0 1,-3 0 0,1 0-123,-12 0 1,0 1-1,1-1 1,0 1 68,2-1 0,0 1 0,0-1 0,1 1-65,1 0 1,1-1-1,0 1 1,0 0 57,1 0 0,1 0 0,0 0 0,1-1-52,0 1 0,1 0 0,0 0 0,0 0 50,1 1 1,1-1 0,0 0 0,-1 0-5,2 0 0,0 1 1,0-1-1,0 1-1,1 0 0,0 0 0,0 0 0,0 0-3,1 0 0,0 0 1,-1 1-1,1-1 0,0 1 0,1 0 1,-1 0-1,0 0-95,0 0 1,1 0 0,-1 0-1,1 0 85,-1 1 1,0-1-1,0 1 1,0 0-5,0-1 0,0 1 0,0 0 1,0 0-4,-1 0 1,1 0-1,-1 0 1,0 0-7,0 0 1,-1 1 0,1-1 0,-1 0-1,0 1 1,-1-1 0,1 1 0,-1-1-5,0 1 1,-1 0 0,0 0 0,0 0-1,-1-1 1,1 1 0,-1-1-1,-1 1-5,0-1 0,0 1 0,-1 0 0,0 0-6,-1-1 1,0 1-1,0-1 1,0 1-2,-2 0 0,0-1 0,0 1 0,0 0-14,-3 0 0,0-1 0,1 1 0,2 0 5,0 0 0,2 0 1,1 0-1,-1 0 0,-4 0-12,0 0 0,-2 0 0,-2-1 0,3 1 0,9 1 0,3-1 0,-1 1 0,-6-1 190,-6 0 0,-4-1 1,1 1-212,6-1 1,2 1-1,-4-1 305,1 0 1,-2 1-322,6-1 1,-6-1-171,-12-1 1525,-17-1-1682,-20-3-90,-19-3-5,-17-3 1883,-20-2-1721,21 5 1,-2 1-40,-4-1 1,-5 0-386,-3 1 0,-6-1 1,2 1-271,10 2 0,0-1 1,-1 0-22,-17 0 0,-2 0 0,2 0-286,11 1 1,3 1-1,1-1 433,2 2 1,0-1 0,1 0 601,-18 0 0,6-1 0,-5 1 0,25 1 0</inkml:trace>
  <inkml:trace contextRef="#ctx0" brushRef="#br1" timeOffset="2.85825E6">24470 15005 10609,'-54'0'719,"0"0"0,5 0 0,6 0 1857,-4-1-2100,19 1-151,18 0-123,19 0 291,39 2-1574,6-1 1218,-10 1 0,2-1 25,-3 0 1,1 1 13,7-1 1,1 0-648,6 0 0,3 0 583,-17 0 0,1 0 0,1 0-4,4 0 0,0 0 0,1 0-2,3 1 1,1-1-1,0 0-3,3 1 0,1-1 0,0 1-381,2 0 1,1-1 0,0 1 354,-14 0 0,0-1 0,1 1 0,-1-1-329,2 1 0,0-1 0,0 1 1,0-1 323,1 1 1,-1 0 0,1 0 0,4 0-45,3-1 0,5 2 0,2-1 1,-1 0-1,-4 0 40,3 0 1,-4 0 0,1 0-1,3 1-42,-11-2 1,2 1-1,2 0 1,0 0 0,-1 0-1,-4 0 37,10 0 0,-3 0 0,-1 0 0,0 1-5,3-1 1,0 1 0,0-1 0,0 1-7,0 0 0,1 0 0,0 0 0,0 0-1,2 0 1,-1 0 0,0 0 0,1 1-12,0-1 1,0 1 0,1-1 0,-1 1-11,-11-1 0,-1 0 0,1 0 1,0 0-1,0 1-4,0-1 1,0 0 0,-1 1 0,2-1 0,-1 0 27,0 1 1,1-1-1,-1 1 1,1 0-1,0-1-33,-1 1 0,0 0 1,1 0-1,-1 0 1,1 0-5,-1 0 1,0 0 0,0 0 0,0 0 0,0 0 1,0 0 0,-1 1 0,1-1 0,-1 0 0,0 0-8,12 2 0,0-1 1,-1 0-1,1 0-3,-2 0 1,-1 1-1,1-1 1,-1 0-8,-2 0 0,0 0 1,0 0-1,-1 0 6,-2-1 0,-1 1 0,-1 0 0,0 0-49,-2-1 1,-1 0 0,-1 0 0,0 0 41,11 2 0,0-1 0,-2 0-2,-6-1 0,-1 0 0,-1 0-24,-6 0 0,0 0 0,-3-1 194,11 1 1,-3-1-343,-10 0 0,-4 0 227,15-1-2125,-23-2 2072,-15-5 0,-9 2 0,-4-1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5:19:33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3058 2547 17703,'0'-9'2011,"0"2"-3278,0 7 1956,-8-65-96,2 38-360,1-12 0,-2 1-2898,-2 17 2967,-1 1 908,-2 3-1014,0 3-39,-1 2-45,-1 3-28,-1 3-28,-1 2-17,-3 3 702,-3 5-707,-4 5-12,-1 5-22,-3 7 12,0 3 2658,-2 6-2658,0 2 4,2 3-1039,1 3 1023,3 2-11,-4 14 11,11-13-5,0 8-1,15-19 6,1-2-11,8-4 5,1-4 6,8-4 6,3-5 16,4-4 1,4-4 4,3-6-15,4-4-704,2-7 726,3-6 5,0-3 12,0-3 10,-2-2 12,-4-1 228,-3-2-205,-6-1-12,-5-2-17,-3 1 6,-4 0-17,-2 1 22,-4 4 979,-2 2-961,-1 3-1736,-1 4 1735,-1 2 663,-1 4-674,-2 2 355,-1 2-327,-1 2-72,1 3-29,-1 2 1985,3 3-2008,-2 2 12,0 6 17,-3 6-17,-2 7 6,-3 6-6,0 4 11,-2 3-5,-4 22-892,6-14 875,-3 14 11,10-18-6,3-3 6,3-2-28,5-4 17,5-3 11,6-4-24,5-5 35,4-5-22,6-5 11,2-4 0,6-3-2874,4-6 2885,2-4 1,3-5-865,-15 0 0,1-1 869,16-10-8,-19 8 1,-1-1-68,5-7 81,-5 0 12,-6 1-1,-5 0 23,-3-10-16,-9 8-7,-1-7-5,-8 12-5,-4 1-1,-4 0 2078,-5 2-2039,-10-6-38,5 6 3313,-7-4-3314,12 7-16,2 1 16,3 0 209,4-6-214,4 1-17,4 1 5,5 4-22,4 5 23,1 1-6,4 2-11,2 1 16,2 2-10,3 0 5,3 3 0,3-1-3084,1 2 3073,4 1 6,2 3-55,1 1 191,0 3-4,1 2-14,-3 1 1,-2 2-16,-4 4-30,-4 0-25,-6 4-169,-4 0-26,-4 1 60,-5 2 35,-3 1 31,-2 2 44,-3 0 21,-2-1 30,-2 1 36,-1-2 51,1 0-45,1-3-42,1 0-9,3-2-61,0-1-6,2-1 2982,2-2-3050,3 0-3133,2-2 3071,3-1-473,1-3 526,4-2-164,1-3 243,2-3 46,3-2 51,0-3 83,2-4 23,1-4 32,1-5-12,-1-3-19,1-1-47,-2-4-38,0-1 3032,-3-2-3330,-1-1-2,-2-1 185,-1 1-242,-3 0-7,-2 2 1,-3 0 347,-2 4-291,-3 0 226,-2 3 57,-3-5-45,-1 6 67,-4-9-68,1 11-16,-1-4-28,2 5 12,2 0 502,0-2-508,2 2-6,4-1 5,2 0 1,4 0-1,4 1 1,10-2-6,-4 6-6,17-3 6,-14 10 0,6 0 0,-10 6-3358,0 2 3352,0 4 6,9 9 44,3 8-11,0 2 1,-2 1-29,-10-5 0,0-2-10,8 12-2264,-7-8 2269,7 8-54,-10-10 2283,0 1-2329,3 13 10,-5-8-16,1 11-56,-8-11-107,-3-1-84,-2 1-1501,-2 18 762,-1-19 2736,1 12-11475,6-27 8900,-2-6 1,1-3 0,-4-4 0</inkml:trace>
  <inkml:trace contextRef="#ctx0" brushRef="#br0" timeOffset="232">5325 2365 16662,'-4'-1'2633,"1"-1"-550,3 2-2178,40-47-79,-10 32 101,2-12 1,2 3-337,14 18-1007,2 3 677,-1 2-309,-4 4 247,-4 3-1709,-8 6-1645,-6 5 4132,-7 7 1,-10-11 0,-4 1 0</inkml:trace>
  <inkml:trace contextRef="#ctx0" brushRef="#br0" timeOffset="366">5392 2698 26183,'44'-3'-374,"0"0"1,6-2 0,-3 1-921,-1-2-450,-15 2 0,1 0 1744,21-1 0,-25 2 0,-1 1 0</inkml:trace>
  <inkml:trace contextRef="#ctx0" brushRef="#br0" timeOffset="980">7353 2100 18660,'5'-7'2633,"-2"2"-1803,-3 5 1163,0 0-1914,-69-44-1627,32 35 1576,-10-13 0,-1 4 33,4 24-10,0-1 367,2 2-379,6-3 1,1 1-24,-8 1-343,11-2 0,1 0 349,3-3 6,2 0-265,2-1 248,3 0 1107,2 0-1106,3 0 16,3 0 186,3 0 1047,0 0-792,5 0 371,2-1-422,2 1 73,1 10-296,0-2 6,0 12-181,0 13-260,0 14 170,-3-10 0,-1 1-341,1-5 1,0 1 411,-6 15 1,-1-1-116,-2 11 270,3-10 0,1 2-16,4-13 1,1-1-86,0 0 1,0-1 34,6 25-94,2-24-65,3-3-75,3-2-438,11 9 348,-3-11 0,23 15-5,-10-23-30,13 2-10,-4-14-82,-4-6 0,4-2-1277,-8-3 0,1-1 1068,15-2 0,1-1-578,-10-3 1,-1-1 704,9-3 1,-4 1 0,5-2 0,-1 0-1</inkml:trace>
  <inkml:trace contextRef="#ctx0" brushRef="#br0" timeOffset="1829">8639 2238 14981,'0'-6'3483,"0"1"-503,0 5-2381,-42-60-407,25 42-576,-9-15 1,0 3 490,10 24 218,-2 0-247,-1 2-11,0 1-5,-2 1-12,1 1 1,-3 1 175,1 0 62,-25 3-55,17 1-343,-19 1 361,22 0 9,0-1-3,1 0 11,2 0 808,1-1-635,4 0 341,4-1 22,4-1-33,4-1-5,3 0 172,3 0-18,2 3-1256,-1 1 10,2 6-214,-1 2 92,-1 4 69,0 5 42,-4 5 140,-2 3 105,-4 6-2950,-5 4 3425,-1 3-89,-2 2-91,0 2 102,1 0-69,3 2-646,3 0 356,4 0 73,3-2-89,3 0-70,0-3-145,3-3-41,1-4-29,4-5-50,3-2-45,3-6-132,3-2 272,4-4 178,4-3 153,4-2 169,6-5 100,5-3 2158,8-3-2176,5-6-382,9-4-997,-28 3 0,1-3 826,8-1 0,-3-1 0,5-1 0,-1 0 0</inkml:trace>
  <inkml:trace contextRef="#ctx0" brushRef="#br0" timeOffset="2036">9292 2159 26366,'-3'0'894,"0"-1"-200,3 1-617,-57 69-1197,41-35 1036,-15 11 0,3 1-273,26-6-616,1 3-1076,1 4 2000,0-7 0,0-2 0,1-3 1,-1 18-1</inkml:trace>
  <inkml:trace contextRef="#ctx0" brushRef="#br0" timeOffset="2270">9905 2629 22007,'-36'45'-277,"0"0"1,3-3 0,6-4-587,13-1-44,2 0-3501,-3 1 3483,0 4 1,6-19 0,2-2-1</inkml:trace>
  <inkml:trace contextRef="#ctx0" brushRef="#br0" timeOffset="2733">10471 2408 20005,'-3'-5'2112,"1"2"-443,2 3-1171,-19-77-341,14 47-288,-4-15 0,3 1 232,12 21 60,6 2-27,10-4-100,-1 8-6,8-2-11,-6 9-1,1 3-4,0 2-12,19 5 11,-18 5-11,14 6-6,-22 5 1,0 5-18,-3 4 6,-3 6-5,-2 4-6,-5 6-821,-6 5 787,-7 6 1,-8 3-1,-10 2 34,11-28 0,-1-1 17,-2 0 0,-1-1 13,0 0 1,-3-1 8,-7 5 1,-1 0 16,-14 11-12,17-17 1,2-3 34,-4 2 5,3-6 262,6-3-167,3-4-28,8-5 79,2-2 190,10-4-268,3-5-74,6-2 1095,5-3-852,4-2 5,6 0-33,5 0-3417,4-1 3323,5 1-85,4 0-379,3-1-193,-11 5 1,2 0-274,19-4-331,-19 5 0,-1 0-499,16-1-1107,-1 1-2176,-2 2-3038,-7 1 7900,-9 1 0,-16 2 1,-9 1-1</inkml:trace>
  <inkml:trace contextRef="#ctx0" brushRef="#br0" timeOffset="2881">11404 2644 18131,'7'2'4647,"-1"0"-3605,-6-2 230,0 0-1237,-33 41-220,21-22-115,-8 12 0,1 1-4811,13-7 3160,-1 9-3759,2-8 5687,1 4 1,2-14 0,0-1-1</inkml:trace>
  <inkml:trace contextRef="#ctx0" brushRef="#br0" timeOffset="3671">12353 2299 18319,'-1'-7'2996,"0"2"-2065,1 5 956,0 0-3490,-28-64 1905,14 43-182,-3-15 1,-2 3 651,-2 21-665,6 5-23,-4 1-33,6 4-18,2 2-5,-1 1-16,1 2 1524,-1 2-1497,-6 8-33,9-5 5,-4 4-5,11-9-1,1-1 6,0-1 63,1 0 13,0 1-61,0 0 0,0 4 0,0-3 28,0 4-22,0-5 0,0 0 478,0-1-540,0-5 39,0 1 5,1-6-16,0 3 0,2-3 182,2-1 215,1 1 73,3-2 64,5-3 81,-1 5 35,7-5 24,-4 5 52,3 1-88,11-2-193,3 4-86,-1 0-78,-4 4-220,-4 4-141,-6 3-156,4 3-110,-6 3 43,-1 3-164,0 2 2,-1 4-109,3 14 76,-6-5-44,0 11 103,-9-8 122,-5 3-61,-6 1 178,-5 3 96,-4-2 120,-2-1-563,0-3 814,0-4 80,-5 2-21,-1-5-44,1-3-20,5-8 9,7-8 32,3-3 131,1-1-26,4-2-29,1-2-263,4-3-420,0-1 53,0-4-55,2 0 732,2-1-708,3 0 39,1-1 5,3 1 269,0 0 380,2 2 6,2 0 12,0 3-443,2 1-14,-1 2-313,2 1-11,1 2-76,11 8-10,-6-1-309,9 8 226,-10-1 330,0 3-1,-1 1 194,4 14-6,-9-7-5,0 9-6,-12-9-33,-8 10 22,-6-10-3359,-21 16 3331,1-18-45,-15 4-54,6-11-97,-6-4-693,-2-1 346,-5-4-393,-2-2-2797,-3-3-1633,0-1 5422,-4-6 0,28 3 0,2-2 0</inkml:trace>
  <inkml:trace contextRef="#ctx0" brushRef="#br0" timeOffset="4349">13182 2009 21669,'27'-44'250,"0"0"0,-2 4 1,0 7 29,15 12-5449,-9 6 5264,12-2-258,0 8 241,-9 3 607,8 1-646,-15 4-18,-3 0-10,-4 4 70,2 5 162,-7 1-60,-1 4 2335,-6-1-2455,-2 1-34,-2 3 5,-1-1 2219,0 10-2171,-2 4-224,-1 0 898,0-1-668,-2 6 220,-1 5 47,-2 1-627,1 1 617,1-9 5,2 0-45,0 1-119,1 1-124,1 1-258,3-1-3239,2 2 3156,4-1-34,2-1-1167,9 14 1140,-2-12-177,6 10 333,-6-16 96,0-1 20,-3 1-23,-2-1-12,-5 1 27,-4 0-22,-5-1 17,-6 0 285,-7 1-205,-9-2 44,-6-1 50,-4-1 53,-3-3 7,-2-2 2315,1-4-2417,1-3-1662,-21-2-126,23-6-2307,-11-3 4041,25-8 0,11 2 0,0-2 1</inkml:trace>
  <inkml:trace contextRef="#ctx0" brushRef="#br0" timeOffset="4699">14614 2830 20668,'-6'47'-223,"1"1"1,0-3 0,-2-4-1671,-7 1-7938,-2-1 9287,2-5 1,6-17 0,3-8 0</inkml:trace>
  <inkml:trace contextRef="#ctx0" brushRef="#br0" timeOffset="5621">15881 2054 16073,'0'-4'2531,"0"0"588,0 4-2299,-41-33-601,20 25-261,-6-9 1,-1 2 301,4 18 448,-3 2 194,0-1 6,-2 2-3473,1-2 3020,1 2 197,1-2-133,1 0 363,3-1-413,1-2-101,1 1-16,1-2 240,-3 0-311,5 0-25,0 0 39,6 0-120,5 0 3692,1 0-3296,4 0-430,1 3-141,-1 3 0,0 4 0,-1 5 0,0 2-66,-2 5-699,2 3-22,-2 4-1232,-2 5 2300,-3 22-304,1-10 134,-3 16 3,3-17 35,2 0-3187,-1 16 3074,4-16-245,1 10-64,7-22-296,11 10-271,3-13-424,9 7 481,0-16 74,24 4 227,-6-10 55,-13-6 0,1-2-8,20-3-1,3-2-2427,-14-4 1,1-1-3070,18-3 6130,-22 2 0,-5-2 0,-10 2 0,-10 1 0</inkml:trace>
  <inkml:trace contextRef="#ctx0" brushRef="#br0" timeOffset="6021">16818 2218 19767,'-48'-22'-92,"1"0"0,3 2 0,7 6 2389,15 13-1921,-1 4-5,0 2 1336,0 4-1382,-1 3-1450,0 2 1303,-11 15 170,10-6 2143,-6 9-2489,13-8-264,5-2 11,4-1-185,3-3-42,4-1 3273,3-1-3357,4-2-15,20 5 305,-4-11 389,25 3-196,-17-13 205,7-4 91,-8-4 151,-2-2 162,-1-4 130,-1 0-289,-1-3 174,5-11-129,-9 6-58,8-13-168,-15 19-101,0-2-1,-7 12 31,-3 4-147,-1 2-181,-1 1-164,-2 8 169,0 1 53,-4 19-37,1-4-6,-2 12-3096,3-4 2984,-1 3-125,1 5-226,-1 3-290,1-8 0,1 2-2036,-2 5 1,1 2 2728,-1 3 0,1-1 1,-2 15-1,3-28 0</inkml:trace>
  <inkml:trace contextRef="#ctx0" brushRef="#br0" timeOffset="6237">17289 2659 21407,'-21'31'-217,"-1"1"1,2-4-1,3 0-2258,5 20-1810,2-10-5546,-3 9 9244,6-19 1,3-14-1,1-6 1</inkml:trace>
  <inkml:trace contextRef="#ctx0" brushRef="#br0" timeOffset="6671">17954 2356 22672,'4'-41'686,"0"-1"0,2-21-529,-6 55 810,0 7-928,0 0 281,-7 13-314,0-1-6,-7 14 0,-5 16-1027,3-6 1038,-5 15-11,6-10 0,1-1-270,1 1 264,4-2-16,2-4-1,3-3-170,3-3 160,2-4 10,3-3 1,2-3 16,3-4 18,10 0-7,-3-7 18,10-1-12,-2-10 1136,3-3-1125,5-5 156,0-3-139,3-3-5,1-1 5,-1-1 12,0 1 5,-3 0 33,-3 1 6,-4 2 29,-4 2-1,-4 3 190,-4 2-184,-5 3-6,-3 2-45,-3 3-10,-1 0-63,-3 9 626,-1 0-619,-1 10-1,-3 0-6,0 4 1,-1 4-90,-6 21-28,2-8-911,-5 19 581,3-14-1472,-2 3 833,1-1-291,0 1-276,4-3-648,2-4-2084,5-4 4380,2-1 0,1-16 0,1-3 0</inkml:trace>
  <inkml:trace contextRef="#ctx0" brushRef="#br0" timeOffset="6871">18846 2819 21657,'1'-3'2414,"0"1"-817,-1 2-1692,-23 22-73,14-6-600,-21 31-55,21-19-717,0 11-1843,4-11-5708,3-2 8750,0-5 0,2-10 0,0-5 0</inkml:trace>
  <inkml:trace contextRef="#ctx0" brushRef="#br0" timeOffset="7480">19857 2349 24631,'0'-40'138,"0"0"0,0 2 1,0 11-33,0 24-11,-2 0-27,2 1-29,-2 2-11,1-1-11,-1 1-11,-2 0-1,-2 0 1,-3-1 5,-3 1 6,-5 0-6,-3 0 0,-3 0 1,-1 0 4,-2 0-10,-2 1 11,1 2-6,0 1-11,1 2 6,1 0 5,3 3 6,2 0-29,-4 8 29,7-4-6,-4 6 12,9-7 10,-5 9-38,6-4-1,-4 5 17,6-3 12,-10 19-40,8-12 28,-7 16 0,10-20 6,-1-1-11,1-1 5,1-2 0,0-1-5,1-4 16,1-1-11,1-3-5,1-2 22,2-2 34,0-2 1142,1-2-1087,4-7-89,1-1 28,6-6-17,-1 1-5,2-2-28,3 0 16,2 0-506,1 1 484,2 1 22,8-2-33,-6 5 0,6-1 11,-9 5-11,1 1 28,9 3-1,-5 0-16,7 4 6,-9 3-17,-1 3-17,1 3 33,0 3-432,-1 1 422,0 3-12,0 1 501,-2 1-489,-2 1 10,2 12-27,-8-8-1,0 8 1,-9-11 16,-1-2-22,-5 0-11,-4-1 0,-4-1-28,-5-1-6,-3 0-17,-5-1-27,-4-2-46,-1-3-49,-3-2-113,0-2-168,2-4-1384,-10-3 102,12-4-2812,-5-4 4587,13-5 0,10 6 0,2-1 0</inkml:trace>
  <inkml:trace contextRef="#ctx0" brushRef="#br0" timeOffset="7947">20435 2113 18806,'-1'-5'2218,"0"2"1076,1 3-3177,56-60 7,-32 44-77,11-17 1,0 4-561,-13 27 580,1 1 0,-2 1-17,-1 1 147,7 5-186,-6 1 11,7 4-3066,-8-1 3190,2 3-584,0 1 559,1 4-3,0 2-15,-2 2-49,-1 1 212,0 1-363,-4 1 30,-2 0 0,-1 13-18,-5 5 38,-8 15-4,-7-10 2574,-7-1-2529,-2-11 32,-2 0-6,-2 3 14,-1 2 20,-3 1 35,0 2-49,6-12 0,0 0 5,-8 17-40,10-16 0,0-1-28,0 14 7,3 0-45,6 1-13,4 0-13,9-1 1,6-3-18,9-1-87,0-10 1,1-1-70,1 5 20,7 15 5,-33-35 723,-10-3-1188,-15-6-841,-12-3 1479,-7-7 0,-1-1 0,7 2 0,6-2 0,0-1 0</inkml:trace>
  <inkml:trace contextRef="#ctx0" brushRef="#br0" timeOffset="9737">21647 3215 21052,'0'-5'1211,"0"2"698,0 3-1909,-14-4-17,7 12-89,-13 3-185,7 16-1267,-3 6-1215,-3 5 2773,-6 9 0,12-22 0,-1 0 0</inkml:trace>
  <inkml:trace contextRef="#ctx0" brushRef="#br0" timeOffset="10463">22913 2028 19325,'-5'-42'175,"1"0"1,0 3-1,-3 9-4395,-4 19 4287,-2 1 1445,-3 1-1490,-2 1 6,-3 2-5,-3 2-12,-3 1 914,-4 2-902,-3 0 502,-3 3-299,-3 3 326,-1 2 21,-1 2 2233,1 2-2185,2 1 19,4-1-219,6 1 65,7-2-16,6-1-362,5-1-65,4-1-72,2 0 177,2-1 1003,1 1-1257,2 0-108,-1 2 231,1 1-240,0 1 67,0 3 78,-1 2-187,0 3 337,-2 15-44,-1-7-400,-3 13 585,-1-9 91,-2 2-5,-1 3-17,-1 3 12,-2-1-27,1 3 49,-5 15-130,6-12-39,-2 13-67,7-17 33,1 19-282,2-14-1357,1 15 1297,2-19-34,2 0-528,1-1 506,4-2-26,2-3 8,5-2 109,3-3 4,4-2 43,4-2 20,7-4-52,4-3-156,9-4-1521,-7-9 0,3-3 1788,-2 0 0,-1-2 0,26 0 0,-25-3 0</inkml:trace>
  <inkml:trace contextRef="#ctx0" brushRef="#br0" timeOffset="11541">23479 2234 21484,'-51'-22'432,"2"10"-298,16 36-1781,-4 5 1742,-4 5-11,-1 4-33,0 4-29,1 2 6,3 1-17,5 0 0,5-1 0,15-14 1,1 0-12,0 13 0,5 12 0,13-22 0,7-3-6,7-3 17,6-6 1,8-3-3059,3-5 3081,7-2-1,2-5 775,3-2-752,0-4 28,-1-4-449,-2-2 461,-5-5 49,-4-2 29,-5-1 16,-8-1 621,-4 0-587,-8-1 2995,-5 1-3051,-4-1 285,-5 1-363,-5 0-40,-6 1-16,-5 2 5,-4 1-17,-6 3 1,-3 2-1,-4 2-22,-2 3 11,-20 5-16,15 2-21,10 1 1,1 3 338,0 5-386,-3 7-55,17-4-102,5 2-145,2 2-500,6 1-111,1 1-655,8 2-1457,4 0 3098,9 3 0,-7-14 0,1-1 0</inkml:trace>
  <inkml:trace contextRef="#ctx0" brushRef="#br0" timeOffset="11750">24074 2856 16451,'0'-3'2688,"0"0"577,0 3-3355,-14-3 382,8 12-555,-11 1 59,13 12-1673,1 13-363,0-7-2353,2 9 4384,1-8 1,0-13 0,0-1 0</inkml:trace>
  <inkml:trace contextRef="#ctx0" brushRef="#br0" timeOffset="12524">24487 2365 10606,'-2'-7'2728,"0"2"-1541,2 5 4818,0 0-5580,1-30-10,0 22-18,1-22-49,-2 29 1103,0 1-1451,-3 1 5,3-1 1,-4 1 11,4-1 1170,-1 1-985,3-4-19,-1 0-36,2-4-15,-1-1-18,-1-2-28,1 0 3,0-2-130,0-1 22,1 0 1,1 1 11,3 0 26,1 1 25,5 1 33,2 3-3374,4 0 3403,2 4-1057,2 2 1017,2 4-37,0 3-31,1 5-59,8 15-58,-5 10-7,-4 4-471,-12 2 448,-11-7 34,-6-1 2561,-4 3-2500,-7-2 40,-4 0 680,-3-4-592,-2-3-2,1-3 58,-10 3-19,8-9 619,-5 2-740,11-12 0,2-2 5,2-2-5,3-3 281,0-3-276,5-3 854,-1-4-768,6-1-13,0-1-6,1-1-22,0 1-1,1 0-3,2 0-16,1 2 19,3 1-26,2 1-2,0 1 10,11 0-16,-3 2 5,8 1-12,-3 4-18,1 2 21,1 4-1,1 2-19,0 3 11,1 0-23,7 9-5,-8-5 27,2 6-94,-8 1 38,-8-6-16,-2 6-40,-7-8-21,-7-1-26,-3 0-72,-7-1-4,-4-2-55,-4 0-139,-2-2-222,0-2-516,0-2-1194,3-4 2370,1-1 1,10-1-1,2 0 1</inkml:trace>
  <inkml:trace contextRef="#ctx0" brushRef="#br0" timeOffset="12751">25203 2643 16168,'-27'45'-60,"0"1"1,2-3-1,7-8-226,18-18-274,1 2-1043,1 6-2777,0-5 4380,2 6 0,-3-16 0,0-2 0</inkml:trace>
  <inkml:trace contextRef="#ctx0" brushRef="#br0" timeOffset="13162">25245 2506 14373,'15'-44'282,"-1"0"0,0 4 0,1 8 1592,11 11-1745,-4 9 1404,7-4-1471,-8 10 962,-1 2-1001,0 2 2953,-1 2-2964,-1 3 1159,0 4-1177,-1 5 6,0 3-17,0 4 6,-1 3 5,0 3-375,-2 2 370,-3 3 5,-2 0 1,-4 2-6,-2-1 5,-2-1-5,-11 12-344,0-12 377,-12 7 18,2-14-18,-4-1 84,-17 3-61,9-6 17,-12 2-1,13-9 68,-8 3-50,9-2-63,3-2 431,14-3-419,10-4 112,3-2-34,5 0-5,3 1-17,6-2 372,6 0-428,5-1-11,5 0-34,4 0-84,22 0-1210,-10 0 1037,16 0-331,-17-2-739,0 1-2941,2-3-5546,-7 1 9241,-5 0 1,-17 2 0,-7 0 0</inkml:trace>
  <inkml:trace contextRef="#ctx0" brushRef="#br0" timeOffset="15875">26112 2066 26767,'-45'-7'1384,"12"0"-944,44 2 448,3-1-248,6-2-181,3 0-84,5 0-108,5 0-1979,3 1 2084,2-1 26,1 2-419,0 0-57,-1 2-62,-1 1 489,9 1-212,-15 2 428,4-1 21,-19 3-194,-4 1-54,-4 2-644,-3 1-387,-2 2-998,-2 2 2072,0 2-2029,-1 2 586,-2 2-119,0 4 196,-2 1 693,0 2 428,1 15 467,1-7-3647,2 10 3166,2-10-227,1 1-692,5 2 262,0 1-148,2 0-30,2 1 125,-1 2 27,0-1 86,-1 1 171,-4-1 134,-2 0 248,-2 0 106,-7 2 207,-3-1 124,-8 3 174,-6-1-297,1-11 0,-2 0 422,-12 15-1059,10-16 0,0 0 823,-8 8-265,-1-4-549,3-3-1463,0-3-5921,4-6 7291,4-4 0,11-9 0,6-3 0</inkml:trace>
  <inkml:trace contextRef="#ctx0" brushRef="#br0" timeOffset="16128">27341 2824 19436,'-33'44'-241,"0"0"0,2-4 0,9-5-1686,17-9-7904,1-2 9108,2-1 0,0-19 0,2-6 0</inkml:trace>
  <inkml:trace contextRef="#ctx0" brushRef="#br0" timeOffset="16868">28440 2053 21489,'-44'-37'28,"3"9"-11,16 31-5666,-5 3 5660,-5 0 918,-26 5-927,12-3 7,16-4 1,0 1 46,-12-1 5,5-1 34,4-2 27,6 0 1162,1-2-1223,12-1 128,2-1 251,11 0-141,3 1 2926,0 1-3149,4 5 888,1 2-910,2 6 38,2 4 43,0 18-329,-3-3-294,0 15 552,-5-7 12,-4 4-32,-2 4-600,-5 1 597,0 2-9,1-2 34,1-1-78,3-2 18,3-1-50,4 12 27,5-14-28,3 9-29,3-19-8,2-3-316,0-2 318,2-2 4,0-2-15,1 0-32,1-3-55,1-2-43,1-2-63,1-1-156,4-5-244,4-3-715,5-4-1945,5-1-4901,-1-4 7550,-5 0 1,-15-1 0,-8 2 0</inkml:trace>
  <inkml:trace contextRef="#ctx0" brushRef="#br0" timeOffset="17307">28788 2236 23321,'-19'14'78,"3"2"-61,8 12-6,-1 1 6,0 3-11,0-1 11,1 1-4263,3 0 4251,1-1 855,2-2-888,6 8 28,2-11-411,5 5 433,2-14-10,3-3 16,3-4 5,2-3 6,4-3 6,1-3 11,2-3 23,0-3 66,-1-4 3192,-1-4-3152,-3-4-12,-3-1-3179,-2-1 3168,-3-1-5,-2 0-343,-3 1 326,-1 2 18,-2 2 16,-2 2-12,-3 2-28,0 2-16,-1 2-23,0 1 2969,-1 3-3025,0 1 1023,0 1-1073,0 7 0,0 3 11,0 9-6,1 2-10,0 4-12,1 3-62,-1 5-33,0 2-112,-1 3-169,0 3-408,0 0-162,-1 1-3864,0-1 1938,-2 0 2900,0 2 0,1-20 0,0-1 0</inkml:trace>
  <inkml:trace contextRef="#ctx0" brushRef="#br0" timeOffset="17491">29670 2759 23332,'-19'28'-706,"0"-1"0,-10 17-901,25-7-3872,4-9 5479,4 3 0,-2-14 0,2-1 0</inkml:trace>
  <inkml:trace contextRef="#ctx0" brushRef="#br0" timeOffset="17915">30512 2388 20949,'-44'-19'381,"1"0"0,-2 0 0,5 8-208,3 18-66,-11 10-68,11 5-17,3 8 1,11-3-1,1 2-11,4 3 28,-4 19-22,8-10 6,0 13-1,9-15 0,2-1-5,2-1 8,8-6 1,4 1-32,20 20-17,-3-16 1,4-1-263,-6-14 0,2-2 285,2-3 0,1-1-1317,13 1 1323,0-4 16,-3-4 679,5-4-589,-15-6 161,0-4-150,-20-4 477,-4-12-522,-5 4-5,-5-8 5,-6 8 1460,-5 0-1477,-4 1 1,-4 2 0,-3 2-6,-3 2-632,-1 2 626,-1 3-22,2 2 0,-1 3-28,2 0 0,0 4-11,3 0-22,2 4-35,3 0-44,3 2-72,3 1-113,4 1-196,3 2-285,2 1-511,5 1-1209,5 2-5668,3-3 8326,4-2 1,-6-5 0,-3-4-1</inkml:trace>
  <inkml:trace contextRef="#ctx0" brushRef="#br0" timeOffset="18142">31107 2819 19288,'3'-3'2179,"-2"1"-487,-1 2-1698,-14 22-28,6-6-33,-12 20-78,10-9-752,-4 17-218,3-8-1276,-4 13-7440,4-17 9595,3-5 0,3-13 0,3-6 0</inkml:trace>
  <inkml:trace contextRef="#ctx0" brushRef="#br0" timeOffset="18677">31623 2615 20218,'-1'-6'1775,"0"1"119,1 5-1816,-70-18-2290,43 22 2223,-15-9 0,3 4 530,18 23-530,2 3-39,1 2 34,-2 18 22,7 4-17,2-1-127,10-3 133,6-16-6,3 0 6,6-2-147,4 0 141,4 0 17,5-2-28,4 0 11,22 6-11,4-6-99,-22-11 0,0-3 99,14 2 23,-10-8 117,-18-8-112,-3-2-6,-2-5 12,-4-4-6,-2-4 533,-5-15-550,-4 5-5,-12-25-1708,-1 20 1708,-10-9 11,3 14 5,-2 2 6,-1 1 588,-1 2-588,0 1-2486,1 1 2497,3 0-525,-4-11 570,9 7 1091,-1-7-1097,10 10 1,4 0-23,0 2 11,4 2 368,2 1-401,3 1 2937,11-4-2954,-4 6-11,7 0 1267,1 8-1273,-7 3 5,11 6 128,-13 2-139,4 6-5,4 20-12,-8-7-837,8 19 799,-11-12-40,-1 3-90,1 3-783,1 17-152,-3-13-873,2 12-2488,-5-19 4487,1 2 0,-3-18 0,-1-1 0</inkml:trace>
  <inkml:trace contextRef="#ctx0" brushRef="#br0" timeOffset="19175">32248 2347 19919,'-34'-42'508,"0"1"0,2 3 0,9 8-262,19 17 767,3 2-895,3 1 261,3 2-323,5 0 169,14 1-197,-1 2 5,10 1-22,-5 3-11,3 1 480,0 0-474,1 2 11,0 1-362,-2 2 367,0 3-16,-3 1 16,-2 1 58,-4 2-14,-2 0 6,-4 1-15,-4 2-11,-3-1-2,-2 3 5,1 19-39,-4-12-65,1 15 6,-3-17 7,0 0 20,0 2 11,0 12 14,0-7-310,1 11 314,0-11-44,4 17 55,-1-10 16,2 12-10,-1-14-1,-1 0-6,-1-1 0,-2 1-501,0-2 496,-2 1 6,0 0-6,-2-1 2,1 2 1,-3-1-25,2-1 5,1 1-10,1-1-13,0 0-272,1-2 224,1 11 15,-1-12-25,-4 5-17,-4-14 526,-5-4-851,-3-2-447,-3-5-1355,-4-2 2247,-5-4 0,12-2 0,1-1 0</inkml:trace>
  <inkml:trace contextRef="#ctx0" brushRef="#br0" timeOffset="20025">32789 2050 20568,'45'-17'400,"1"0"0,-4 0 0,-6 6-45,-6 12 260,-1 1 649,5 3 193,-7 3-618,-3 0 160,-9-1-34,-10-2-326,-1 0-146,-1 0-315,-1-1-609,1 5-431,0-2-92,0 4 217,4 2 184,-1-2 420,3 5 89,-2-2 303,6 7 147,-3-4 30,4 6 50,-4-5 10,4 9-297,-4-5-228,2 7-94,-5-7-143,-2-1-133,-3 4-102,-1-1-95,-1 3-251,-2 1 236,-2 3 72,-2 2 115,-1 1 216,-1 18-2530,4-10 2547,0 12 177,4 2-1606,2-14 1770,1 13-377,5-3 356,-3-12-33,3 12 226,-4-17-124,0-1 1806,-3 0-1850,-2 10-187,-3-11-1063,-4 7 1085,-3-14 204,-2-2 571,-5 0-353,-2 1-148,-3 0-77,-15 14 14,6-8-466,-12 9 407,10-13-205,0 0-75,0-4-148,2 0 98,1-3 2995,3-2-3404,3-3-1488,4 0 2093,2-2 1,9-5 0,2-2 0</inkml:trace>
  <inkml:trace contextRef="#ctx0" brushRef="#br0" timeOffset="22875">3283 5030 17686,'-13'-48'552,"0"0"0,2 3 1,-1 9-181,0 16-67,-2 2 349,-2 1-403,-1 2-17,-2 3 267,1 2-211,-10 3-222,6 2 151,-8 3-138,-5 12-38,7 1-52,-12 11 48,10 2-2888,-3 3 2893,-1 5-23,11-8 0,0 1-2270,-9 13 2251,-4 11-7,18-16 5,8-4-13,5 0 10,3-4 11,26 12 4,-6-17 86,22 7-2,7-21 1287,-10-4-1323,15-6 18,-18-4 2,0-5 11,-3-3-2,-3-2 2593,-1-2-2576,-3-2 14,-2-1 6,-2-3 138,2-12-152,-9 8-22,2-10 209,-8 13-206,-2 0-11,-1 1 22,-1 2 2,-1 1 1,0 3 0,-1 3 1063,-1 2-978,1 1-111,-1 5 445,0 2-513,0 5-41,-1 1 0,-1 5 23,-2 1 5,-3 8 5,-1 5 1,-4 6-6,-1 5-6,-2 4 12,1 2-12,1 3-5,2 1 0,3 1-1353,4-1 1359,1-1-1,6-2 1,3-3 5,14 7-2952,1-11 2958,9 3-735,12-10 729,-7-8 352,14-2-358,-12-8 12,3-4 5,0-4-11,0-4 17,-2-4-11,-2-3-1,-4-1 2746,-3-2-2734,-6-1 0,-3 0-1,-6-1 12,-3 0-5,-6-2-6,-3-1-17,-5-3 11,-2-1-6,-5 0-10,-2-2-1970,-2 2 1986,-1 0 22,-5-10-11,5 11-22,-3-9 17,8 13 6,2 1-1,2 2-11,2 3 6,2 2-6,2 1 3146,5-2-3157,2 4-5,6-1 730,4 5-730,3 1-1,19-2 6,-7 5 11,14-2-16,-12 5-1,1-1 6,-1 3-11,-1 1 11,-2 3-11,-2 2-17,6 8 22,-11-3 1,2 8-7,-13-3 12,-5 2 0,-3 2 6,-3 3-3381,-1 2 3386,-4 1-873,-1 1 867,-3 0 1,-3 14-6,3-8-6,0 7-5,5-12 6,1-3 27,3-2-22,2-1-159,10 7 153,1-9 12,6 4-1,-2-12 23,11 1-22,-5-7 0,8 1 10,2-9-4,-8-4 2885,8-2-2864,10-20-21,-16 8 763,13-14-741,-20 10-23,-1-1-11,-1-2 11,0-1 6,-2 1 5,-1-1-2986,-3 3 3003,-3 0-1376,-4 3 1376,-3 2-5,-2 1-12,-5 1-16,-3 0 276,-5 0-254,-3 1-11,-2 0 0,-2 2 5,0 0-5,1 1 6,2 1 1462,2 1-1452,3 2 1,3-1-6,2 2-11,3-1-12,1 1 3399,1-2-3410,4 0 6,1-1 11,6 0 0,9-3-11,-2 3 6,17-4-12,-11 9-3397,9 0 3409,-8 5-341,1 0 335,2 3 17,-2 0-12,22 16-5,-19-5 12,13 10-12,-19 0 5,-8-4 1,0 8 5,-8-6 6,-4 2-12,-1 2 7,-2 1-7,-3 2-5,-2 3 204,-8 18-249,2-8-1145,-5 13 1022,6-15-224,3 1-393,2-1-3656,14 12 4405,7-14 0,-3-5 1,1-20-1</inkml:trace>
  <inkml:trace contextRef="#ctx0" brushRef="#br0" timeOffset="23491">5978 4812 14264,'-8'-8'3836,"2"2"-2748,6 6 3347,0 0-4345,-42-54-68,18 40-757,-5-14 0,-2 3 763,-1 28 11,-3 2-33,-1 3 10,-15 4-10,13-2 344,-9 4-333,8-3-6,12-3 28,-4 1-5,15-5 11,3-2 22,2-1 1137,2-1-1058,-1-1-73,4-2-12,-2-1 74,1-1-96,3 1 23,-2-1-51,4 4-11,0 0 0,1 1-11,-4 7 16,-1 2 18,-3 8-18,-2 3 6,-1 5-696,0 4 679,-1 2 17,2 4 6,-1 20-11,4-10-1,1 14-5,3-15 17,2 0-6,0-1 0,0 0 23,2 14-17,-1-16 0,1 10 5,1-20-22,2-3-226,2-1 226,5-4-3083,2-1 3083,4-3-1612,5-1 1578,4-4-818,26-2 611,-6-6-207,-12-4 1,1-1-253,21-6-466,6-4 32,-28 3 1,0-2-2976,-1 1 0,-1 0 4109,22-7 0,-25 6 0,-12 3 0</inkml:trace>
  <inkml:trace contextRef="#ctx0" brushRef="#br0" timeOffset="25292">6628 4961 20257,'-13'-47'1148,"2"8"-890,11 35-34,0 1-45,0 0-5,0 3-107,-1 7 1,-1-2-7,-3 7 12,-2-3-6,-4 2-3397,-4 1 3391,-4 2 7,-4 0-12,-2 0 5,1-1 18,0-1-1,2-3 34,2-2 34,3-3 22,4-3 5,4 0-16,2-4 3476,4-8-3516,2-1 102,7-19-135,0 8 0,13-23-56,-5 16 0,7-9 0,-5 15 5,5-3-16,-5 9-11,3-1 5,-7 11 0,-2 3-16,0 2-1,-1 2 0,0 3 6,1 4-11,0 4 0,1 6-6,0 4-3392,-1 5 3393,-2 4-12,-2 4-51,-6 26-422,-5-9 478,1-15 1,-3 1-17,-11 19-1047,7-25 1,-1-1 1057,-2 1 0,-1 0 0,0 1 0,-1-1 997,-1-1 0,0 0-978,-1-2 1,1 0 8,-18 19-605,2-7 627,0-7 6,1-7 12,2-6 230,1-6-158,2-4 22,5-5-22,2-3-11,4-6-56,2-1-6,2-6-5,1-2-226,3-2 236,1-3-4,4 0-7,1-1 584,5 0-611,4 1 0,6 0-1,4 2-5,4 1 6,3 1-1918,4 3 1895,4 1-16,3 3-12,3 3 157,0 3-224,1 3-45,0 4-386,15 10 100,-14-1-1001,11 6 526,-18-6-416,-1 0-901,-1 0-2066,-1-2 4301,2 0 0,-15-6 0,-2 0 0</inkml:trace>
  <inkml:trace contextRef="#ctx0" brushRef="#br0" timeOffset="25783">7210 4808 16387,'-5'-3'2380,"2"1"1866,3 2-4168,-36-29-5,33 20-6,-25-23-5,43 28 0,2-2-12,3 1-4251,3-1 4257,1 0-1090,2-1 1067,0 1-1633,0-1 1628,0 1-5,1 1-12,-3 0 11,1 1-5,-2 1-6,-1 0 6,0 0-17,-1 2 17,-2 1 1303,-1 0-1292,4 3-22,-6 1 0,3 4 2262,-9 1-2251,2 10-6,-5-3 6,0 9 39,-5 18-45,0-13 0,-2 32 2904,0-30-2915,0 11 0,0-13 6,1 1 5,1 2-6,2-1 1,1 0-17,2 1 22,1-3-17,4 15-1206,-3-11 1178,3 10-16,-6-12-2567,-2 0 2550,-2 0-6,-1-1 0,-4 0 1,-3-2 10,-7-2 0,-3-1-10,-4-2-80,-13 4 35,7-9 830,-9 2-893,9-13-481,-10-2 3286,8-3-4199,-7-1-2689,11-5 3415,-2-3 0,12 2 0,1-1 0</inkml:trace>
  <inkml:trace contextRef="#ctx0" brushRef="#br0" timeOffset="26325">8699 4875 22694,'-46'-21'108,"-1"1"0,4 1 1,6 6-65,12 13-784,-4 0 763,-1 1 22,-16 2-12,10 0 6,-8 2-3759,15-4 3776,4 0 28,5-1 907,3 0-823,-1-5-112,7 0 17,-2-3 0,7 2-6,1 2-5,2-1 10,0 2 291,2 0-396,0 2 3425,1 4-3381,-1 3 6,-1 18 5,-1-3-11,-2 12 0,-1-4 1,0 2-7,-2 3 6,0 1 34,-2 19-28,3-12-772,-1 13 767,6-17-1,0-1-6,2 0 1,0-2 5,1 0-349,0-2 344,3-2-1,3-4-3027,0 0 3027,3-3-10,0-2-112,3 0 117,2-3 478,2-1-484,3-2 94,2-1-104,4-2-24,2-1-21,4-4-96,3 0-784,24-4-465,-11-3 125,-15-2 1,1-1 1280,25-5 0,-28 2 0,0-1 0</inkml:trace>
  <inkml:trace contextRef="#ctx0" brushRef="#br0" timeOffset="28015">9261 5059 19328,'0'-11'72,"0"2"214,-1 11-90,-1 2 269,-3 2-241,-2 1-12,-1 1-21,0-2-29,-1-1 1,1 0 49,0 0 74,0-2 56,3-1 28,0-2-23,1 0-44,1-2 189,-1-6-290,2-2-34,-1-5-39,3 1-17,0-2-11,0-1-40,1 0-3397,2 1 3364,3 2-423,2 1 406,2 1 0,7 0-5,-2 5 5,13 0 0,-10 5-22,8 2 17,-6 4-40,10 8 17,-5 1-16,6 8 5,-11-2 0,-3 3 5,-3 2 95,-6 4-105,-4 3-12,-7 2 0,-8 4 11,-8 2 1,-10 2-23,-6 1-1128,-7 0 1128,-5-1 11,-4-4 34,-1-3 16,2-3 7,2-5 21,5-5 23,6-4 17,6-6 44,7-5 214,-2-10-236,13-2 0,0-9-11,11-1 2659,4-2-2698,3-1 0,5-1-23,4 1 23,5 2-28,2 3 384,11-1-395,4 5-1615,-1 3 1609,-1 5-28,-10 6-83,0 1 89,0 4-17,1 1 5,0 2-44,1 0-225,14 9 23,-8-5-216,-3-2 1,0 0-913,7 1 164,13 4-760,-14-7-1895,0-2-4435,-4-2 9100,-4-4 1,-13-1 0,-6-2 0</inkml:trace>
  <inkml:trace contextRef="#ctx0" brushRef="#br0" timeOffset="28524">10158 4856 14801,'-5'-4'3283,"2"1"1831,3 3-5069,-31-48-907,23 36 867,-22-37 229,30 49-161,7 0-29,1 0-21,8 1 5,0-1 0,4 1 690,17-1-668,7 0-27,2 0-1316,0-1 1326,-14 0-10,-2-1-192,-3 1 191,-2 1-2892,-4 0 2898,-2 0-17,-4 1 0,-4 0 874,-3 2-869,-4 0 203,-1 0-141,-2 3 3504,-4 3-3425,-5 5-95,1 1-17,-4 2-29,5-5 7,-1 2-1,3 0 12,0 0 11,1 0-17,2 1-6,0 1-5,1 2 5,3 1-11,1 1 6,10 15-17,-1-7-225,5 11 225,-4-10 0,1 1-5,-2 1-1,0 0 6,-2 1-6,2 15-10,-7-12-63,-1 23 34,-8-25-432,-3 10 393,-3-14-28,-3 0-22,-1 0-51,-3-3-67,-2-1-107,-4-1-1002,-18 5-50,4-9-1463,-17 4-5684,14-13 7764,3-1 0,16-6 0,8-1 0</inkml:trace>
  <inkml:trace contextRef="#ctx0" brushRef="#br0" timeOffset="30933">13379 5221 9461,'25'-36'1200,"-1"-1"1,1 1 0,10-16 0,2-3 0,-4 6-652,-5 8 0,-1 2-1393,-1 1 1,2-3-1,-4 7 1601,8-11-119,-5 9 1525,1-2-1390,-8 12 173,-3 6-929,-10 12 178,-7 13-88,-3 5 61,-4 9 1386,-7 11-1397,-5 11-73,-5-2 0,-3 5-77,2-7 1,-1 2 0,-1 1-571,-1 0 1,-1 1-1,0 1 553,-4 2 1,0 1 0,0-2-1300,-6 8 1,1-2 1270,12-16 1,0 1 0,0-1-538,-13 16 0,0 0 437,3-1 1,0-1-499,2-3 1,2-1 377,3-2 1,2-1-79,4-5 0,1 0-105,5-4 1,1-2-978,-5 23 336,8-11-2487,7-7 3828,7-7 1,0-13-1,2-4 1</inkml:trace>
  <inkml:trace contextRef="#ctx0" brushRef="#br0" timeOffset="31142">14125 4912 8447,'24'-46'935,"1"0"1,-3 5-1,-5 8 2763,-9 18-3457,-4 9 1286,-7 4-1437,-4 9 38,-8 8 24,-8 8-12,-8 11-545,0-1 0,-1 3 433,5-6 0,0 1-17,-12 14 0,-1 1-11,10-9 0,2 0-23,-3 2 1,2 1-31,0 1 0,1 1-57,0 0 1,2 0-121,0-1 1,2 1-311,2-2 0,2 1-1334,1-3 0,1 1 1608,2 4 0,1-3 0,-1 2 0,3-3 0</inkml:trace>
  <inkml:trace contextRef="#ctx0" brushRef="#br0" timeOffset="38424">23092 3479 7515,'-58'-3'367,"-1"0"1,0 0-1,1 0 1,-1 0 0,-8-1-1,0 0 1,5 1-1,11 1-1092,12 2 0,6 0 1061,0 0 1,0 0 368,-26 1-55,7 1-96,7 1 659,7 0-910,9 0-107,7-1-95,8 0-62,5-1 513,5 1-451,2-1 402,2 0-156,5 0 78,2 1-38,8 1-57,6 0-27,8 1-1884,9-2 1861,11 1-28,-2-2 0,3-1-1233,-8 1 0,1-1 1065,19 0 0,1 0-764,-11 0 0,1 0 744,4 0 1,3 0-368,-18-1 0,1 1 1,1-1 331,3 1 1,0-1 0,1 0-8,3 1 1,0-1-1,1 1-9,2-1 0,0 1 1,1 0 22,0 0 1,1 0-1,3 0-29,1 0 0,4 0 0,0 0 0,-3 0-5,-12 0 1,-2 0 0,0 0 0,2 0 5,12 0 1,2 0-1,0 0 1,-4 0 0,-2 0 0,-4 0 1,0 0 1,-1 1 0,0-1 0,0 0 0,-3 0 1,0 0-1,0 0-4,-3 0 1,-1-1-1,1 1 4,18-1 1,-2 0-1,-4-1 0,-1 1-6,-5-1 1,0 1 5,-5-1 1,-2 1 4,-3 0 1,0 0-6,-4 0 1,-1 0 16,-2 0 0,-1 0 28,11 0 0,-1 1 620,19-1-642,-23 1 0,-3 0 1357,10 0-1267,7 0-68,-18 0 11,2 0 2016,-22 0-1994,-6 0 2699,-5 0-2603,-2 0 213,-3 0-1899,-4 3-1137,0-1 2638,-6 4 0,9-5 0,-1 0 0</inkml:trace>
  <inkml:trace contextRef="#ctx0" brushRef="#br0" timeOffset="39274">9329 6152 18004,'4'-9'1264,"-2"2"-1288,-2 7-2232,0 0 2252,-37-1 0,27 0 1,-28 0-1</inkml:trace>
  <inkml:trace contextRef="#ctx0" brushRef="#br0" timeOffset="40569">25605 3220 7167,'5'-2'1461,"-1"0"-954,-4 2-313,-57 1 40,33 0-114,-10 0 0,1 0 149,13 1 5,2-1 12,2 0-18,0 0 17,3 0-27,-1 0 184,-2 0-274,4 0-11,-3 0-10,5 0-2,2 0-10,0 0 5,1 0-112,4-1 90,0 1 22,8 0 5,3 0-17,7 0-45,3 0-22,6 0-45,5-1 0,4 0 1,3 0 38,18 0-32,-13 0-331,11 1 325,-20-1 5,-3 2 6,1 0-11,-11-1 27,-1 0 74,-14 0 71,-1 0 17,-3 0-24,-4 0-69,-4 1-72,-6 1 325,-20 3-354,3-2 0,-14 2 6,8-3 51,-16 2-21,13-3-635,-10 1 643,20-1-1,4-1 6,3 0 6,5 1 0,4-1 12,4 0 33,4 0 34,2 0 23,2-1 933,1 0-1029,5 1-7,1-1-10,6-1-5,3-1-18,3 0 6,4-2-5,3 1-12,3-2 0,4 1-4,2-2-6,4 1 10,2 0-2816,2 0 2794,2 1-17,-1 0-302,-1 1 100,-1 1-319,-1 0-863,-1 2-5713,-6 0 7114,-6 0 0,-12 0 0,-7 0 0</inkml:trace>
  <inkml:trace contextRef="#ctx0" brushRef="#br0" timeOffset="47653">5934 6298 13534,'-44'3'517,"0"0"1,3 0-1,9 0-227,16-2 400,13 0 188,26-8-439,4 0-100,17-7-1540,-2-1 1475,8-3-52,8-3-133,-26 10 0,1-1-16,2-1 1,3 0-24,21-7 0,3 1-41,-14 4 0,1 0-841,-5 2 1,1 0-1,-1 1 829,5-1 1,-1 2 0,1-2 0,0 2-815,0 0 1,1 0 799,-2 1 1,0 0-3,-1 1 0,0 0 4,-2 1 0,-1 0-376,-2 1 1,-1 1 370,-4 0 0,0 1-89,-4 1 0,-1-1-16,3 2 1,-1 0-158,8-1 44,-1 2 531,-30 3-440,-7 2 1948,-12 2-1825,-9 4-458,-34 13 525,0-3-23,12-4 0,-2-1-115,5-2 1,-1 0 112,-3 1 1,-2-1-1,-3 2 0,-1-1 63,-1 1 1,-3 0-101,0 0 1,-3 1 0,1 0-479,11-4 1,1 0-1,-2 0 504,-12 4 1,-3 0-1,4-2 33,-7 1 0,3-2 22,-1 0 0,1-1 20,1-1 0,0 0 16,3-2 0,1 0-391,4-1 0,1-1 392,4-1 0,1 0 530,-6-1 1,2 0-421,-13 0 971,-2-2-1068,40-2 1741,10 0-1965,6-1 1629,4 1-1763,4-3 1876,5 0-1310,6-2-25,8-1 284,6-2 1,9-2-358,-3 0 0,2-1-914,-5 3 1,1-1 1017,13-4 0,2 0-92,-9 2 1,0 1-131,3-1 1,1 0 5,1-1 1,1 1-1308,2 0 0,0 1 1157,0-1 1,1 1 7,-2 1 1,0 0-784,-2 0 0,1 1 787,-4 0 1,0 1-250,-3 0 0,-2 0 177,28-3-40,-13 1-8,-12 3 942,-12 3-912,-12 1 35,-9 1 1913,-27 8-1783,-3 1 21,-26 8 1874,-2 1-1873,6-2 0,-4 2-898,10-4 0,-2 0 928,-16 6 0,0 0 16,13-5 1,1 0-294,-3 0 1,0 0 280,1-1 1,-1 0-1003,0-1 0,0 1 1032,2-1 1,0 0-2,2-1 1,0 0-42,3-1 0,2 0 66,2-1 1,1 0 139,-24 6 735,10-4-806,15-2-66,11-4 486,12-2-568,14-1 2039,24-2-2218,6-4 58,19-1-342,-2-4 385,5-3-22,7-1 13,-28 6 0,0-1-26,3 0 1,0-1 304,2 0 1,0-1-279,3 0 1,1-1-123,0 0 1,3-1-826,0 1 0,2-2 0,0 1 961,-5 1 1,-1-1-1,-1 2 1,15-5-1,-5 2 1,9-3 0</inkml:trace>
  <inkml:trace contextRef="#ctx0" brushRef="#br0" timeOffset="49867">8204 3572 20776,'-52'1'944,"1"0"1,-3 0 0,5 0-265,4-1-875,1 0 755,28 0-138,9 0 307,3-1-724,21-1 595,2-1-172,12-1 1,5 0 292,22-2-1861,-14 2 0,2-1 1441,-6 0 1,3 1-75,3-1 0,5 1 0,-1-1-14,11-1 0,2 0-2,-6 2 1,3-1 0,-3 0-183,-10 2 1,-2 0 0,0 0 49,2 0 1,1 1 0,0 0-108,1-1 0,1 1 0,1 0-10,0 1 1,1 0 0,1 0-4,1-1 0,1 1 0,0 0 5,3 1 0,0 0 0,0 0-784,3 0 1,0-1 0,1 1 773,-13 0 0,-1 0 0,2 0 0,-1 0-362,3 0 0,-1 0 0,2 0 0,-1 0 343,1 0 0,-1 1 0,2-1 1,7 1-116,-13-1 1,5 1 0,3 0 0,2-1 0,1 1 0,-1 0-1,0-1 1,-4 1 72,11 0 0,-2 0 0,-1-1 1,0 1-1,2 0 0,1 0 23,-10-1 1,2 1-1,0 0 1,2 0 0,-1 0-1,-1-1 1,-1 1 0,-1 0-61,8-1 1,0 1-1,-2-1 1,-1 0-1,-5 1 1,-4-1 132,9 0 0,-7 1 1,3-1-99,-1 0 0,4 0 0,-2 0 0,-8 0-82,0 0 0,-5 0 4,6 0 1,-3 0-39,-4 0 1,-10 0-10,-8 0 153,-8 0 1169,-4 0-1244,-8 0 2015,-3 0-1907,-10 0-55,-8 0-144,-13 0 5,-13 0-12,-16 0 190,23 0 1,-2 0-7,-6 0 1,-3 0-12,-4 0 0,-2 0-182,-3 0 1,-6 0 216,17 1 0,-5-1 0,-1 1 1,-1 0-397,-5 0 1,-2-1 0,0 1 0,0 0 448,-1 0 1,0 1-1,0-1 1,1 0-261,-1 0 1,0 1 0,2-1 0,2 0 271,1 1 0,3-1 1,0 1 0,-1-1 0,1 1 0,1 0-3,0-1 0,1 1 1,0 0 37,1 0 1,1 0 0,0 0-33,0 0 0,1 0 0,0 0 3,2 0 0,-1 0 1,1 0 8,1 1 1,0-1-1,1 0 189,-20 1 1,0 0-2,2-1 1,-1 1 370,2-1 0,0 0-208,0-1 1,-1 1-16,1 0 0,0-1-80,-1 1 0,-1 0 58,0 0 1,-1 0 4,0 0 0,-1 1-78,20-1 1,1 0-1,-1 0-141,0 0 0,0 1 0,0-1-118,0 1 0,0-1 1,0 0 20,-20 2 1,1-1 3,2 0 0,2 0 9,4 0 1,1 0-1,6-2 1,2 1-17,6-1 0,3 0 545,-21-1-612,15 0 1055,16 0-1284,22-1 2211,11-1-1601,35-6-149,-3 1 1418,20-4-1390,-7 2-647,8-2 545,-28 5 0,2 0-12,2 0 1,3 0 126,2-1 1,3 1 0,-2-1-337,11 0 0,0 0 79,-7 0 1,4 0-1,3 0-63,3 1 0,6 1 0,-1-1 0,-3 1-866,-4 0 1,-3 0 0,5 1 830,-7 0 0,5 0 0,1 0 0,-2 1 0,-5 0-277,6 0 1,-6 1 0,1 0-636,2 0 0,-1 1 0,1 0 1004,8-1 0,0 1 0,-5 0 0,-7 1 0,-4-1 1,-1 1-1,1-1 0</inkml:trace>
  <inkml:trace contextRef="#ctx0" brushRef="#br0" timeOffset="51118">16484 3284 14035,'-45'-9'262,"-1"0"0,0 0 0,-19-4 0,14 3-128,31 4-56,4 1 613,11 3-848,3 1 211,1 1 35,4 5 151,1-1 12,18 9 304,1-5-394,19 3-5,4-5-595,2-2 0,4-1 499,-8 0 1,2-1-31,-1 0 1,2 0 0,0 0 10,12 0 0,0-1-1022,-15 1 1,1-1 0,0 0 997,2 1 1,1 0 0,4 0-3,4 0 1,6 0 0,0 1 0,-2-1-520,-11 1 1,-2-1 0,0 0-1,2 0 502,1 0 0,3 0 0,1 1 0,-1-1 0,-3 0-453,14 1 1,-4 0-1,1 0 454,0 0 0,0 0 0,0 0-224,0 0 1,-1 0-1,-1 0 224,-2 0 0,-1-1 0,5 1 2,-6 0 0,7-1 1,1 1-1,-2-1 0,-5 0 0,6 1 0,-4-1 0,5 1-7,-13-2 0,6 1 1,2 0-1,0-1 0,-4 1 1,-8-1-4,3 0 1,-7 0-1,1 0-3,12-1 0,1 1 0,-3-1 5,-1 0 1,-3 0 200,-1 1 0,-1-2-206,-2 1 0,-1 0-1,-2 1 1,-2-1 509,-3 0 1,1 1-538,5 0 0,-2 0 0,15 1-34,1 2 39,-34-1 1752,-13 0-1651,-16 1-33,-12-2-12,-17 2 710,-14 0-715,-13-1 8,2-1 1,-5-1-12,11 0 0,-2-1-584,4 0 0,-4 0 0,2 0 579,9 0 1,2-1-1,-1 0 0,-4 0 1,-1 0-1,0 0 194,-1 0 1,0-1 0,-5 1-189,-2-1 1,-5 1-1,-1-1 1,3 1-404,11 0 1,2-1 0,0 1 0,-2 0 395,-1 0 0,-2 0 0,-1 0 0,1 0 0,3 0-167,-13 0 0,4 0 0,-4 1 182,13-1 1,-2 1-1,-3 0 1,1 0-1,-1 0 18,0 0 1,-1 0 0,0 0-1,-1-1 1,1 1-26,0 0 1,0 1 0,0-1 0,1 0 0,0 0-77,-9 0 0,1 0 0,1 0 0,4 1 95,1-1 1,3 1 0,1 0-4,0-1 0,1 1 0,0-1-3,1 1 1,1-1 0,0 0 4,2 1 0,0-1 0,-3 0 6,2 0 1,-2 0-1,-1 0 1,3 0 46,-1 0 0,2 0 1,-2 0-64,-11 0 0,-3-1 0,5 0 10,1 0 0,4 0 2,2-1 0,2 0 0,4 0 1,2 0 48,4 0 0,2 0 1018,-25-2-906,13 1 743,9-1-903,21 2 1493,6 0-1480,22 2 85,9 0-106,12-1 2685,13-1-2688,13 0-27,-22 0 0,1 0 24,6 0 0,2 0-1247,5 0 1,3 0 1247,5 0 1,3 0-13,-15 1 0,0 0 0,2 0-673,3 0 1,1 0 0,1 0 661,3 0 1,2 0 0,0 1-422,3-1 0,0 1 0,2-1 420,0 1 1,1 0 0,4 0-144,-11 0 0,4 1 0,2 0 0,0 0 0,-4 0 137,2 0 1,-3 0-1,0 0 1,3 0 0,0 1 1,4 0-1,1 0 1,-2 0-1,-3 0-4,-3 0 1,-2 1 0,-2-1-1,1 1 35,0-1 1,0 1 0,0 0 0,4 0-34,1 1 0,4-1 0,1 1 0,-1 0 0,-3 0-20,0 0 0,-4 0 0,1-1 0,2 1 4,-1 0 0,2 0 1,1 0-1,-2 1 0,-4-2-16,10 2 0,-4-1 0,-1 1-1,-1-1 1,-2 0 0,0 0 199,-4-1 1,-1 1 0,2-1-187,-7 0 0,2 0 0,1 0 0,-2 0-5,10 1 1,0-1-1,-2 1 105,-1-1 0,-1 0 1,-1 0 110,-3 0 1,-1 0 0,-6-1 55,-8 0 0,-3 0-2,6 0 0,-3 0 1319,1 0-1109,-8 0 0,-9 0 1919,-9-1-2256,-15 1-75,-10-2 3,-19 1-6,-11-1-981,-14 0 929,25 0 1,-4-1-527,-5 0 1,-5-1 0,1 0 532,-13 0 0,-1-1-176,5 0 0,-3 0 0,1 0 134,12 0 0,1 1 0,-4-1 40,-5 0 0,-6 0 0,0 1 0,2-1-3,10 1 1,3 0-1,-1 0 1,-3-1 21,-1 1 0,-3 0 1,-1 0-1,1 0 0,3 0-47,-1 0 0,3 1 0,1-1 1,-1 0 49,-2 1 1,-1-1-1,0 1 1,0 0-1,0-1 1,-1 1 0,0 0 0,0 0 3,-1 0 1,0-1-1,-1 1 1,1 0-127,0 0 0,-1 0 0,1 1 0,-1-1 150,1 0 1,-1 0 0,1 0 0,0 1 1,0-1 0,0 0 1,0 1-1,1-1 6,1 0 1,1 0 0,0 1-1,0-1 8,2 0 0,0 0 1,1 0-1,0 0 25,-12-1 1,1 0 0,2 0 109,3 0 0,2 0 1,0 0-111,6 0 1,1 0 0,1-1 21,-15-1 0,4 0-54,9 0 1,3 0-18,8 0 1,2 0 98,-13-3-35,16 1 1191,15 1-1267,9 1 1585,11 0-1496,9-1 225,12-1-514,18 0 1,5-1 288,-14 4 1,1-1 5,26-3 0,1 1 341,-18 3 1,-2 1-350,5-1 0,1 1 56,2 0 0,2 0-854,2 0 1,2 0 607,1 1 0,1 0-8,2 0 0,1 0-29,1 1 1,0 0-441,-20 0 0,0 1 1,0 0 291,0 0 0,1 0 1,0 0-596,0 1 1,1 0-1,-2 1-2865,18 1 0,-3 0 3718,-5 0 1,-5-1-1,5 2 1,-23-3 0</inkml:trace>
  <inkml:trace contextRef="#ctx0" brushRef="#br0" timeOffset="52460">24142 3457 12571,'-53'-3'511,"0"1"1,0 0-1,3 0 1,1 0-1,4 1-758,-4 1 0,2 0 580,1 0 1,-1 0-1211,1 0 0,0 1 1183,-1 0 0,1 0-19,0 1 0,-1 0-6,1 1 0,0-1 12,-1 0 0,1 0-692,2 1 0,0-1 659,2 0 0,-3 0 230,-1-1 1,-3 1 0,2-1-495,3 1 1,0-1 189,-21 1 0,4-1 113,4-1-60,24 1 0,1-1-61,-9 0 291,-1 1-367,28-1-41,7 0 1608,9 0-1585,9 0 89,26 0-96,-5 0 1,5 0 5,19 0 1,4 0-20,-4 0 0,1 0-52,-13 1 1,0-1-1,3 1-284,11 0 0,4 0 0,-3 1 277,-9-1 1,-1 0 0,2 1-7,0-1 1,3 1 0,0 0 0,-2-1-4,4 1 0,-3 1 0,1-1-570,3 0 0,0 1 0,0 0 567,3 0 0,0 0 0,0 1-379,1-1 0,1 1 0,0 0 379,1 0 0,0 1 1,0-1 57,-16 0 0,-1-1 0,1 1 0,3-1-51,1 1 1,2 0 0,2 1-1,0-1 1,0 0-19,-1 0 0,0 0 1,1 0-1,-1 1 0,1-1-56,-2 0 0,1 0 1,-1 0-1,0 0 1,-2 0 54,7 0 1,-2 0 0,0 0 0,-3 0 7,9 1 0,-2-1 0,-1 0 186,-5-1 1,-1 1 0,1-1-186,3 1 0,1-1 1,-4 0-10,0 1 1,-6-2 31,14 1 1460,-43-2-1404,-10-1-47,-16 0-64,-13 0 0,-10-1 1,-7 0 263,-16-1 1,-7 0-239,3-1 1,-5 1 0,0-1 168,5 0 1,1 0 0,-2 1-168,-5-1 0,-1 0 1,3 0 2,10 0 0,2 1 0,0-1 14,-3 1 0,-1-1 1,-1 1-7,-1-1 1,-1 0 0,-1 1 5,-1-1 1,-1 1-1,0-1 9,-2 1 1,0 0-1,0-1-344,-2 1 1,1 0-1,-1 0 365,15 0 0,0 0 0,-1 1 0,1 0-1,0-1 0,1 1 0,-1-1 0,-3 1 8,-2 0 0,-4 0 0,-1 0 0,1-1 0,3 1-351,-1 0 0,4 1 0,-1-1 1,-2 0 335,2 0 1,-2 0 0,-2 0 0,1 0 0,2 0-1,-10 1 0,1-1 1,2 1-1,2-1 29,0 1 1,2-1 0,-3 1-54,-2 0 1,-6 0 0,3-1 0,7 1 46,-4 0 0,6 0-12,-11 0 0,5 0 1220,5 0-1291,13 0-6,23 0 1808,5 0-1768,21 0 1441,5 1-1376,18-1 0,5 1 12,19-1 451,-5 1 1,3-1-488,-10 0 0,1 0 12,5 0 0,3 0-11,5 0 0,2 0 7,4 0 1,5 1-25,-17-1 1,6 1-1,0-1 1,-3 1-881,6 0 1,-3 0-1,4-1 853,-2 1 1,3 0 0,0 0-1,-3 0 1,0 0 1,-3 0 0,4 1-361,0-1 1,5 0-1,-1 1 1,-2-1 359,2 1 1,-2-1 0,2 1 0,-5 0 1,2-1 0,0 1 0,-1 0 4,-4-1 1,-2 1 0,-1-1-1,-2 0-4,2 0 1,-3 1 0,1-1-2,11 0 1,2 1 0,-5-1 4,-3 0 1,-3 0 2,-3-1 0,-2 1-31,-4 0 0,0-1-9,5 0 1,-1 0-104,15 1 71,2-1 38,-39 0 1154,-10 1-1148,-9-1-127,-30 0 123,-5 1 718,-33-1-706,29 1 0,-2 0 10,-7 0 1,-2 0-214,-5-1 1,-3 1 220,-5 0 0,-2 0-1,17 0 1,0-1-1,-1 0-306,-2 1 0,0-1 0,-4 1 329,-3-1 0,-4 0 0,-1 1 0,2-1-462,-4 1 1,3-1 0,-3 0 456,2 1 1,-4-1-1,2 1 1,2-1 5,1 1 1,2-1 0,1 1 1,-1 0 1,1 0-1,-1-1-112,2 1 0,0-1 0,0 1 120,1-1 1,1 1-1,0 0-3,3-1 0,0 1 0,0-1-20,3 0 1,1 1 0,-2-1 15,-7 1 1,-2-1 0,3 0-2,-3 0 0,2 1-191,-10-1 0,6 0 242,0 0 731,15 0-707,15-2 1301,13 0-1441,11-3-555,13-1 563,14-1 124,17-3 5,4 1 0,8 0-47,-6 2 0,4 0 1,0 0-18,2 0 1,1 0 0,1 0 3,8 0 1,1 1 0,-2 1 209,-10 1 1,-2 1 0,1 0-38,3 0 0,0 1 1,1 0-591,1 0 0,1 1 0,0 0 356,2 0 1,-1 0 0,1 0-405,1 1 1,0 0 0,1 0 392,-1 0 1,0 0 0,1 0 78,-1 1 1,0 0 0,-1 0-71,0 1 0,0-1 0,-1 1-7,-1 1 1,-1-1 0,0 1-110,-1 0 1,-1 0 0,0 0 106,-3 0 0,0 0 1,0 1-21,-3-1 1,-1 0 0,0 1 134,-3-1 1,-1 1 0,0 0-252,16 2 0,-2 0-91,-4 0 0,-3 1-331,-4-1 0,0 1 571,12 5 1,-4-1 0,-3-1 0,-20-3 0,0 1 0</inkml:trace>
  <inkml:trace contextRef="#ctx0" brushRef="#br0" timeOffset="53449">29577 3685 6095,'-48'-8'219,"0"0"1,0 0-1,3 1 1,0 0 0,4 1-27,1 2 0,0 0 151,-16-1 1,-1 0-197,15 1 0,-1 0 63,-1 0 0,-3-1 0,4 1-54,6 1 1,3 0-21,-9-1 0,0 0 266,-18 1 632,20 0-895,-2 2 1588,23 1-1565,10 0 809,4 0-725,9 1 3,1 1 15,6 1-42,3 2-11,3 1 172,4 0-18,5 1 23,4 0 1472,5 1-1446,5 1-9,6 0 17,6-1-139,-7-2 0,8 0-186,-7-3 1,5 1 0,1-1 0,-1 0-1001,7 1 1,-1-1 0,3 1 938,0-2 0,4 1 0,-1 0 0,-3-1-632,-1 0 0,-4 0 0,1 0 627,4 0 0,2 0 0,0 1-302,-13-1 1,1 0 0,0 0 0,0 0 290,1 1 1,1-1-1,0 1 1,-1 0-161,2 0 1,-1 0-1,1 0 1,3 1 130,2 0 0,4 0 0,1 0 1,0 1-1,-4-1-11,1 1 1,-3-1 0,-1 0 0,4 0 8,-2 1 1,3-1-1,0 1 1,-1 0 0,-4-1-7,-4 1 0,-4-1 0,-1-1 0,1 1 2,14 1 0,-1 0 0,-1 0 2,-2 0 1,-1-1 0,-1 1-1,-3-1 0,0 0 1,-2 0 41,-4-1 0,0 1 0,-2-1-22,17 1 1,-2 1 142,-7-2 0,-1 0-162,-6 0 0,-2-1 3,-5 0 1,-2 0-16,25-1 34,-14 0 1137,-9-1-1194,-20 0 1829,-10-1-1867,-23-2-44,-16-3-22,-21-1 422,18 2 0,-3 0-347,-6-1 1,-6 0 12,-6 0 1,-6-1-1,1 0-227,10 1 0,1 1 0,-3-1 282,0 0 0,-3 0 0,-1 0 0,3 1 13,-4-1 0,2 0 0,-1 1 17,-2-1 1,0 0 0,0 0-555,-1 1 0,-1-1 1,1 1 555,-1 0 1,0 0 0,1 0-283,-1 0 0,2 1 0,-1 0 418,0 0 0,1 1 1,-1-1-12,3 1 0,-1 0 0,1 0 153,0 1 0,1-1 1,-1 1-2,2 0 0,1 0 0,-1 1 3,1-1 0,0 1 1,0-1 4,1 1 0,1 0 1,-1 0-5,1 0 1,-1 0 0,1 0-136,1 0 0,-1 0 0,1-1-11,0 1 1,-1 0 0,1-1-150,0 1 0,0-1 0,1 1 1,-1-1 0,0 0 0,0 0-3,1 0 0,0-1 1,1 1-4,0 0 1,1-1 0,-1 0-6,3 0 0,0 0 0,1 0 1,-18-2 1,1 0 80,5 0 1,2 0-77,6 0 0,3 0 547,6 1 1,2 0-317,2-1 0,3 0 76,1 0 1616,14-1-1756,36 6 416,18-1 14,14 1-56,-19 0 1,2-1-260,5 1 0,2 0-210,4 0 1,2 0 4,5-1 1,2 1 7,3 0 0,3 1 21,-18 0 1,1 0-1,1 0-275,2 1 1,0-1 0,1 1 125,0 1 1,0 0 0,4 0 8,2 0 1,3 0-1,1 1 1,-4 0-569,5 0 1,-3 0 0,3 1 573,-3-1 0,3 1 0,0 0 0,-3-1-387,0 1 0,-2-1 0,-1 1 372,2 0 0,0 0 0,0 0-64,1 0 0,0-1 0,0 1 82,0 0 0,0 0 1,0-1 5,1 1 0,0 0 0,0 0 42,0-1 1,0 1 0,1-1-37,-1 1 0,0 0 1,1 0-2,-1-1 0,1 1 1,-1 0 3,0 0 1,0 0-1,0 0 1,-1 0 1,0 1 0,0-1 1,-3 0 1,1-1-1,2 2-8,-3-1 1,2 0 0,1 0 0,-4 1-2,1-1 1,-4 0-1,3 0-55,9 1 1,3 0-1,-6 0-5,-4 0 0,-6-1 170,-3 0 0,-3 0-458,-6 0 1,-3 0-948,18 3 1267,-13 1 1,-19-5-1,-7 0 1</inkml:trace>
  <inkml:trace contextRef="#ctx0" brushRef="#br0" timeOffset="58793">9431 6068 24200,'-60'0'591,"-1"0"1,4 1 0,4-1-229,18 2 0,2-1 30,-2 1 0,1 0-21,0 1 1,-1 0-48,1 0 0,0 0-48,1 0 1,0 1 180,-29 2 33,5 0-52,9 0-89,7 0-50,10-2-173,8 0-114,10-1 92,7-2 43,3 1 488,5 0-2193,3 0 588,5 1 164,5 0 159,2-1 140,4-1 5,4 0 85,24-1-437,-4 0 1601,3-2 0,2-1-286,-14 1 1,-1-1-88,16-2 0,1 0-64,-10 0 1,0 1-51,3-1 1,1 0-66,2-1 0,1 1-33,1 0 0,0 0-31,2 0 1,0 0-45,-1 0 1,0 0-40,-1 1 1,-1-1-42,-2 1 0,-2 0-7,-2 0 1,-2 0-1,-3 0 1,-2 0 9,-3 0 1,-2 0 51,22-3 57,-11 0 141,-12 2-3579,-9 0 3835,-9 2 1179,-6 1-1020,-7 0-572,-8 1-628,-7 1 62,-12 0 32,-10 0 94,-12 2 2062,-10 2-1864,26-1 1,-2 1-134,-3 0 0,-1 1 1080,-3 0 1,-1 0-810,-3 0 0,-1 1 0,0 0 0,-2 0 0,1 0 0,-3 0 0,5 0 0,-3-1 0,2 1 0,-7 0 0,0 0 0,9-2 0,-2 1 0,4 0 0,-2 0 0,3-1 0,1 0 0,0 0 0,3-1 0,1 1 0,3-1 0,0 0 0,-27 4-18,24-3 1,1 0 44,-13 2-1724,-7 2 1770,29-4 330,7 0-319,7-1 573,5-1-535,6-1 114,17-1-509,5 0 64,40-6 460,-19 1 1,2-1-259,2-1 1,2 0-29,6-1 1,1 1 10,-11 1 1,0 0-53,2-1 0,0 1-13,2 0 1,-1 0 6,1 0 1,0-1 193,-1 1 0,-1-1-494,0 1 0,-1 0 388,-2-1 0,0 1-8,-3 0 1,-1 1 7,-3-1 0,-2 1 34,25-5 87,-1 0 955,-24 2-1082,-17 3 0,-28 3-281,-21 3 421,0 1 1,-3 2-141,6-1 0,-1 1 0,-13 1 0,-4 2 0,-10 1 0,1 0 0,12-1 0,-1 0 0,-16 2 0,0 0-52,19-2 1,0 0 52,-15 2 1,1 0 48,16-2 0,1 0-50,-17 3 0,3 0-493,6-1 599,1 1-4,30-7 98,9 0-115,5-3-85,3 1 0,6-1 0,12 0 0,24-4 0,10-2 0,7 0 0,-13 0 0,1 0 0,-1 0 0,2 1 0,-2-1-1403,2 1 1,0 0 1407,11 1 0,-3-1 1,5 0-1,0 1 1</inkml:trace>
  <inkml:trace contextRef="#ctx0" brushRef="#br0" timeOffset="60558">25660 3596 14561,'0'-52'1329,"0"1"0,1 4 0,-3 9-902,-6 22-125,0 4 62,-1-1-291,2 6-67,2 1-74,3 4-268,1 2 353,1 6 50,3 9-33,0 5-12,3 6 18,-1-1 4,-1 3 1,0 4-3381,-2 2 3375,-1 2 1,-2 1-220,-3 0 197,-2-1 11,-3 1-5,-2 0 5,-1 0 16,-5 16-38,5-13-603,-3 11 614,8-20 17,2-3-1,2-3 1,2-4 11,0-3 2994,1-4-2950,0-3 358,0-4-144,0-3 1084,0-2 53,0-1-1233,1-7-128,0-2-51,0-7 5,-1-4 1,0-4-6,0-6 0,-1-4-17,-1-4 6,-3-23-6,0 12-310,3 16 0,0-1 321,0 0 0,1 0 12,1-2 1,1 0-21,0 1 1,1 1 20,4-27-5,1 25 5,1 3-10,0 6-6,0 2-5,0 5-2,-1 3-2,-2 3-17,0 5 593,-2 2-667,-2 4-72,0 1 89,-1 9 56,-1 2 0,-1 10-3,-2 2 11,-3 8 0,-6 24 0,1-9-365,5-14 0,-1 1 365,-2 12-6,2 1 12,2 14-12,4-14-3144,2 9 3150,3-20 0,2-4-323,2-2 334,-1-4-5,0-2-6,-1-5 11,-2-3 17,-2-5 490,1-2-412,-2-3 3881,0-2-3892,0-7 505,-2-2-555,0-7 0,-2-3-6,0-3-11,1-5 6,0-4-12,1-4-5,2-4 0,-1-3-1,3-3 1,1 0 0,3-1 17,4-18-1920,0 5 1903,1 1 11,-2 14-11,-3 20-138,-2 4 143,-2 6-5,0 2-28,0 5-28,-2 2-23,1 2 1835,-1 0-1801,0 8 5,1 12 18,1 4-1,0 12 12,0-1-573,-2 4 567,1 5 0,0 0-11,0 1 11,0-1-11,0-3-1,0-1 12,0-3 0,0-2 6,-1-3-12,0-2 18,1-4-1,-1-2 17,-1-5 0,-1-2 11,-2-4 23,-1-4 10,0-2 779,-1-3-728,0-1-11,0-1 6,-2-3-23,0-2-16,0-4-18,0-4-16,-1-5 0,2-4 6,-1-22-34,4 6-2775,1-17 2764,3 9-6,4-2-419,1-2 430,5 1 0,0 1 6,2 3 0,-1 4-6,0 3 6,-2 5-581,-1 6 552,-2 4 2387,-1 5-2375,-3 5 549,0 4-578,-2 4-38,0 2-62,0 1 915,-2 16-769,-2-1 126,-6 31 3,2-10-1,-4 15 3,5-12-1,1 2-29,2-1-6,1-1-46,3-1-136,-1-2-3,3 0-22,1-2-323,2-2 288,1-2 8,0-1 16,0-4 11,0 4 21,-2-8 6,0 5 51,-3-14 0,-1-1 22,0-7 34,0-1-28,-1-1 175,-1-4-466,0-2-336,-1-3-655,2-2-1250,0-2 1673,8-7 0,-5 10 0,5-4 0</inkml:trace>
  <inkml:trace contextRef="#ctx0" brushRef="#br0" timeOffset="61395">25254 3938 17165,'-2'-6'706,"1"1"-236,1 5 707,0 0-623,-2-64-100,1 42-264,0-14 1,0 1 150,-2 22-16,2 2-62,-3 1-33,2 3 67,0 0-257,2 4-35,0 1-55,0 2 225,3 3-102,2 2 181,5 6-18,3 2 13,3 3-3,2 4-17,2 3-15,2 3-1127,-1 3 1008,0 0-198,-1 2 6,-2 0-25,-2 0 6,-2-1-137,5 10 182,-4-11 31,4 7 141,5-7 62,-6-9 101,10 2 87,-8-11 81,3-2 30,1-3 20,3-2 140,14-4-108,-9-3-30,11-3 183,-4-12-2721,-9 2 2300,5-10-1219,-13 4 996,-3-1-54,-2-1-34,0-7-60,-6 3-121,-2 3 37,-5 3-74,-4 14-10,0-2 2774,-2 7-2773,0 0 2032,-2 2-1689,0 1 155,-3 0 43,-2 3 84,-3 1 55,-12 9-13,5-4-354,-19 10-211,4-4-143,-2-1-114,0-1-6,6-6-17,-3-1-21,-4-1-3329,-21 0 3746,12-3 80,-15 0-1,22-2 12,-11-3-6,15 0 6,-4-5 5,18 1 12,4-3 0,2-2-1,3-2 3393,-3-15-3393,3-7-3413,1-2 3391,4 2-6,5 14 1,0 1 11,1 4-23,1 2 17,0 2 1,0 4 10,0 0-61,0 5 3380,0 1-3436,0 2 78,6 14 17,0-4-5,7 13 10,5 5-5,5 9-16,8 13-576,-7-7 586,-1-2 12,-3-2-6,-4-11-280,7 15 286,-9-22 16,6 8 62,-2-13-34,1-1 6,2-8-11,-1-5-11,4-3 574,5-3-519,20-11-1016,-10 1 966,13-9 0,-16 4 40,11-12-46,-13 7 6,7-7-5,-18 12 0,-4 2-1,-3 1-5,-4 2-5,-1-4-85,-2 5-84,-3 2-212,-3 5 949,-3 5-591,-8 1 0,6 1 0,-7 0 0</inkml:trace>
  <inkml:trace contextRef="#ctx0" brushRef="#br0" timeOffset="67075">3356 8072 16538,'9'-44'1351,"1"0"0,0 0 0,3-22 1,-3 11-848,-9 26 292,-8-11-516,0 24-73,-8-2-50,1 9-45,-2 3-23,-1 1-22,-3 2-33,-2 2 5,-3 4-11,-17 9-11,9 2-1331,-14 10 1320,14 0 11,-1 5-12,1 4-5,2 4-5,2 1-1,3 1-534,3 0 534,5-2-2773,4-2 2762,5-1-6,4-3-167,3-2 190,3-5 810,2-1-776,7 1-12,1-8 435,4 1-261,7-11-79,-3-5-5,11-6-22,-2-7 16,22-19-66,-7 2 969,-14 9 1,-1 0-954,13-13 0,-2-1 0,-4-1 17,-4 0-6,-4-1 1,-5 1-72,-2 1 65,-5 2 12,-2 3-6,-4 3 0,-1 6 23,-4 3-12,-2 4 6,-2 4-11,0 3 1263,0 2-1303,-1 2 420,-1 2-447,0 0-17,-2 2 5,-1 3 0,-3 5-5,-10 17 6,3-1 5,-7 15-867,7-8 856,0 3 17,2 1-12,2 1 6,3 1-240,2 0 240,4-3-12,5 12 12,2-14-11,6 7 17,1-18 11,3-3-12,2-4 6,3-4 17,3-3-22,4-4-6,4-2-363,2-5 357,5-3 1,2-4 10,1-5-33,1-3 39,-1-2 12,-2-2-2732,-3-3 2726,-3-1 5,-6-2-855,-4-1 861,-4-1-208,-4 1 214,-3 1 28,-3-11-40,-4 10 0,-2-7 1,-7 11 473,-1 1-468,-3-1 6,-2 2-12,0 0 6,0 2 6,1 1 5,2 3 2688,1 1-2648,2 4 1356,2 1-1379,1 2 852,7-3-897,0 3 0,7-3-5,3 3-6,3 1 0,4 0 11,1 2-22,17 1-651,-9 2 662,12 1 17,-15 2-23,0 1 29,-2 3-18,0 1-16,-1 3 17,-2-1-34,0 5 22,-1 1-5,4 12 16,-9-3-5,1 9-5,-13-6 10,-2 0-16,-4 2 673,-3-1-673,-3 0 0,-3-1 16,-1 0-5,1-2-17,-3 12 17,4-10-455,1 7 460,5-11 7,2-2-29,4-1 11,2-1 1,5 0 10,3-3-5,3-1 0,3-1 11,3-1 12,12-2-23,-6-4-28,18-3 33,-19-6 7,7-3 10,-11-4-16,0-3-18,-1-3 18,0-1 5,-2-4 12,-1-1-23,0-2-302,-2 0 302,-2 0 28,1-7-22,-8 8 11,-1-4 424,-7 9-436,-4 3 7,-3-1-1,-6 1-11,-3 1 22,-4 0-22,-3 1 6,-2 0-1,-13-5 12,10 5 28,-12-7-23,24 11 6,0-2-5,11 6-1,4-1 305,4-1-316,5-1 1,6-2-1,6-1-6,5 0 7,4-1-1,3 0-6,3 0 7,2 1-7,2 0 14,-2 3 1,1 1-25,10 0-914,-10 1 1,-2 2 918,1 3-39,-1 0-233,-4 3 283,-2 2-16,-2 3-1,-4 3 17,-2 1-16,-3 3 16,3 11-17,-6 9-11,-1 0-1823,-7 4 1829,-7-10 0,-1 0 16,-2 1 212,-1 1-245,-3 1 144,-2 1-245,-2 1-190,-1 3-297,1 1-516,0 1-1136,2 0-7399,2-5 9108,2-6 1,2-13 0,1-7 0</inkml:trace>
  <inkml:trace contextRef="#ctx0" brushRef="#br0" timeOffset="67717">6385 7782 21638,'-21'-35'37,"1"0"1,1 1-1,1 11-25,6 23-1,-5 0-17,-5 2 12,-4 2-6,-5 4 11,-6 1 3,7-1 0,-2 0-8,-17 5-6,17-4 0,1-1 5,-8 3 1368,7-2-1367,8-3 0,6 0-1,6-3 1,6 0 526,2-1-520,2-1 414,2-1-359,2 2 868,0 1-845,3 3 5,0 2 1,2 0-6,0 5-6,-1 1 0,0 4-3376,-1 2 3388,-1 2 21,-3 2-70,1 3 54,-4 1-17,0 3 0,-3 1-12,-1 1 40,-2 19-67,2-12 0,0 13 22,4-1-28,4-13-11,2 10 12,5-17-24,2 0 1,1-3 11,3-1-2256,1-1 2245,1-3-788,0-2 783,0-2 1692,7 3-1704,-6-7 22,5 2-78,-6-9-23,1-2-106,2-3-207,3-2-341,4-2-606,5-4-2162,4-3 3240,11-8 0,-22 7 0,0-2 0</inkml:trace>
  <inkml:trace contextRef="#ctx0" brushRef="#br0" timeOffset="68436">7000 7919 20727,'-3'-46'186,"0"1"1,1 2 0,4 9-75,14 16 67,20-7-112,-4 6-17,17-4 46,10 3-63,-13 7 6,15-2 1,-6 9-3798,-14 4 3758,9 2 22,-19 3 734,-3 5-784,-2 3 989,-6 3-1023,-4 3 422,-4 3-410,-5 2-12,-3 3-38,-10 19 66,-4-10 2073,-9 13-2055,-3-15 16,-4-2-2113,-1-3 2141,-1-2 5,2-4-23,1-2 35,3-3 28,2-4 33,2-2 23,3-3 22,1-3 29,2-1-7,2-3 29,2 0 729,0-2-740,2-1 3379,1-2-3397,0 1 29,2-1-73,1 0 17,2-2-102,0 1-16,2-1-11,2 3 6,3 0-23,4 0 16,3 1 18,3 1-23,4 1 0,2 1-11,3 2-3414,3 2 3420,0 4-2275,3 2 2264,0 1-189,1 2 189,-1 2-7,-1 1-10,-3 0-56,9 17 44,-18-11-1451,4 11 1446,-20-14 1462,-3-1-1451,-5 0 2178,-4-1-2183,-5 1-6,-4-2-23,-4-1-56,-4-2-27,-4-1-46,-3-4-123,-3-1 2298,-19-3-5647,0-6-5422,3-1 8271,13-4 1,27 3 0,6 1 0</inkml:trace>
  <inkml:trace contextRef="#ctx0" brushRef="#br0" timeOffset="68928">7942 7703 18408,'-4'-1'3596,"1"0"-1159,3 1-2280,49-54-4015,-25 36 3919,6-14 1,2 3 61,-6 20 912,10-6-934,-8 5-28,7-3-6,-11 5-5,-1 1-34,-1 1 6,0 1-18,-1 0 682,0 2-670,-1 1-17,-2 1 0,-1 1 2173,-3 0-2190,-2 3 318,-4 1-284,-1 4-17,-3 2 12,-2 2 10,-1 1 1,0 3 16,0 1-11,-1 2-5,1-1-6,0 2 6,1-1 16,1 1 0,-1 0-5,2 2 0,-1 2 17,1 1-23,1 3 0,0 3-17,1 1 12,4 16-17,-1-11 5,3 12-428,-1-15 406,-1 1 5,0-1-5,0 17 12,-5-12-1,-1 13 0,-5-16 11,-9 15-16,0-14-6,-9 10-6,-7-9 6,4-11-39,-22 12-1572,12-21 1505,-13 3-107,10-10-1143,-19 0-699,13-5 2055,-16 0 0,36-4 0,3-1 0</inkml:trace>
  <inkml:trace contextRef="#ctx0" brushRef="#br0" timeOffset="69669">9475 7607 24665,'-6'-45'146,"-1"9"-163,3 35 0,-2 1-11,-3 0 6,-5 0 5,-4 1 22,-5 2-3419,-5 3 3414,-5 2-907,-1 0 901,-2 1-246,-1 0 264,3-3 4,1 0 7,6-2 10,4-2 18,5 0 10,6-2 18,5 0 2831,3 0-2815,2 0 1419,1 0-1548,2 4 497,-1 0-457,1 6 11,0 1-5,0 3-1,1 4-11,1 14 11,0-4 17,0 10 11,-1-5-16,0 0 21,1 4-4,-2-1 21,1 1 6,-2 0 1,0 0 10,-1-2-737,-2 1 765,-2-1-44,-3-1 0,0 1-23,-1-2-28,-1 11-5,4-13-12,1 6 12,6-15 5,4-2 6,14 4-34,3-8 0,13 1-17,2-9 282,5-4-372,7-2-649,4-1 487,2-4-227,-15 0 1,-1-1-597,18-6-124,-21 4 1,-3-2-7987,3-3 9219,-9 2 0,-13 3 0,-7 3 0</inkml:trace>
  <inkml:trace contextRef="#ctx0" brushRef="#br0" timeOffset="69934">9757 7808 26110,'8'9'135,"-3"6"-124,-11 13 11,-2 2-2355,2 2 2305,-1 0-40,4 1 612,0 1-796,3-1 194,3 1-636,2-2-471,5 1-941,3-2-3159,3-1-3758,-2-4 8917,-1-6 0,-6-10 1,-3-4-1</inkml:trace>
  <inkml:trace contextRef="#ctx0" brushRef="#br0" timeOffset="70468">10154 7696 22173,'-8'-54'436,"3"11"812,6 41-1186,12-4 393,2 1-438,12-4 5,0 2-5,5-1 235,3-1-206,16-2-18,-14 1-6,10-1 12,-19 5 693,-4 0-676,6 1-35,-10 0-10,5 3 5,-12 1 0,-2 1-16,-3 0 10,-1 0 1,-3 3-6,1 0 11,-2 3-11,0 1 0,0 2 23,0 1-1,1 2-5,0 1 56,3 9-29,-1-4 24,2 7-3399,-1-5 3370,-1-1 1,2 1 10,0 10-11,-2-6 51,3 30-62,-7-24-381,2 18 381,-4-22-11,0 0 6,-1 0-80,-1 1 97,-3 13-29,1-9 39,-4 25-16,3-22-12,-3 12-11,2-13 3165,-1 0-3193,-1 0 23,-2-2-6,-2-1-11,0-3-40,-13 6 23,4-10 6,-10 3 226,7-12-277,-4-2-67,-3-2-78,-4-3-3313,-5-1 2959,-4-2-425,-5 0-1621,-3-2 2618,-9 0 0,28-2 0,1 0 0</inkml:trace>
  <inkml:trace contextRef="#ctx0" brushRef="#br0" timeOffset="81560">24554 3815 24243,'0'0'0</inkml:trace>
  <inkml:trace contextRef="#ctx0" brushRef="#br0" timeOffset="83051">9402 8896 14129,'-9'3'1051,"2"-2"-701,7-1-754,0 0 1,0 0-1</inkml:trace>
  <inkml:trace contextRef="#ctx0" brushRef="#br0" timeOffset="85674">30586 3506 22386,'0'-6'-2231,"0"1"4606,0 5 202,-11-37-3499,8 32 825,-10-24-219,11 43 22,0 4-709,0 4 1244,0 5-32,1 2-1711,0 2 1571,2 1-449,2 0 153,2-1 118,0-1 23,1-2 109,-2-1-53,-2-1 35,-1-4 89,-2-1 150,-2-3 236,-2-2-3271,-2-3 4168,-6 1-206,6-7 544,-4 1 683,0-26-1833,4 6-143,-5-17-301,4-1-376,2 4-286,-2-11-293,2 9-93,0-2-184,1 0 668,-1 0 76,1 0 3505,0 2-3217,2 1-29,0 5 11,1 2-11,2 5 2,-1 5-1,1 2 24,0 4 37,0 2-101,0 2 156,2 4 475,2 2 47,2 6-96,4 14-111,-3-2-156,3 13-813,-5-7 674,-1 1-44,0 2-454,-3 1-59,1-1 97,-2 2 152,1-2 74,1 1 32,0-2 67,0 0 66,0-2 10,0-2 42,0 4-35,-1-11-12,0 2 46,-1-14 98,0-2 79,0-3 46,0-3 915,0 0-985,-1-6 241,-2-1-183,-1-7 2,-1-4-129,-1-3 8,0-6-44,0-2 1,0-4-51,2-1-319,2-2 123,2-1 25,0 0 77,3 0 108,2 2 90,2 1 114,1 3 110,-1 2 39,2 3 62,-3 3-98,0 2 39,-1 4-167,-1 4-3,-1 4-71,-1 4-75,1 2 670,-1 4-257,2 11-558,0 3-164,1 12-15,-1 0-90,0 5-103,0 3-2266,1 2 1638,0 2 232,4 20-495,0-15 1288,3 13-2204,-2-21 2335,0-4 48,0-3 48,-1-4 2,-3-5-29,-1-4-74,-3-4-108,-1-3 1291,-1-4-1335,-2-2 1390,-1-3-303,-5-5-268,-3-2 3350,-1-5-3534,-4-4 39,-1-3-13,-3-5-54,0-4-478,0-3-4145,2-4 3563,3-2-29,4-2-87,3-1 94,4 1-29,3 1-362,4 1 552,0 2 99,3 2 155,1 1 109,0 3 83,1 0-93,-2 5 304,0 2-11,-1 6-26,-2 4 2919,0 4-3023,-2 3 144,0 3-6,1 14-504,-1 1-4,0 16-2680,0 0 2618,-1 5-1784,1 4 1775,-1 3-649,2 1 414,2 1 534,0-1-226,2-1 311,1-3 21,0-2-10,1-4 29,-3-3 1716,1 3-1722,-4-12 2390,1 2-2475,-3-12-1868,0-2 1819,-1-3 488,0-2-214,-1-2 570,-1-1 406,0-2-80,-1-3-404,-2-1-151,-1-6-171,-2-3-93,-1-3-245,-1-4-333,0-3-1535,1-3 928,1-2 338,2 0 104,2 1-175,2 2 203,1 5-1944,2 3 1934,0 3 1873,0 4-1934,0 3 759,0 4-869,0 1 298,-1 3 369,-1 3-81,-1 3-1,-3 6-25,-2 2 85,-2 4 3224,-8 10-2938,3-4 33,-6 7-518,0 1 175,5-9 40,-5 5 51,9-13 80,-1-2 49,1-3 91,-2-3 171,-1-2 129,0-1 139,-2-3 312,-6-5-335,5-1-17,-7-12-515,13 4-318,-1-9-333,8 5-336,1-1-231,3 0-241,0 0 231,4 1 274,0 1 340,3 1 340,1 3 244,0 1 250,-1 2 155,0 2 126,-2 1-80,0 3-20,-3 1-231,1 1 434,-2 13-1261,1-1-75,-1 12-22,0-2-73,2 3-59,2 1-127,4 3 290,3-1-476,4 2 1287,4-2 177,19 11-471,11 0 715,2-1 106,2-8 87,-15-13-63,-2-3-18,-1-4-29,-2-3-3242,-2-3 3146,-2-2-227,0-2 268,11-9-296,-9-1-196,9-8-688,-14 3 358,-1-1 154,-1 0-374,-2 1-71,-3 2 2942,0-2-2974,-8 5 31,1-1 257,-8 8-186,-2 0 545,-1 2-1075,-1 2 14,-3 0 348,-1 2-43,-8 5 43,2-2 35,-6 3 78,1-3 388,-3 1 190,-5-2 249,-3 0-473,-23 0-120,7-1 232,-17 1-487,12-3 406,12 0 0,-1-1-1027,-18 0 989,18 1 1,2-1-23,-10 0-2,5-1-25,4-1-7,5-1 214,-3-5-278,10-1 438,-9-11-538,15 4-45,-2-7-52,6 3-35,2-1-14,0-1 1099,2 1-1053,1 1 19,1 2 79,1 3 85,-3-3 34,4 8 25,-2-2 54,6 10 33,-1 1 108,2 5-187,0 1-1,3 4 0,1 2 39,4 1-3344,4 2 3427,2 2-18,7 1-1110,3 3 1307,4-1-131,4 2 180,18 8-1886,-12-7 1782,13 6-48,-4-7 18,-15-6-37,8 0 709,-9-8-660,-9-4 4,6-1 29,-8-4 35,3-1 4,1-5-78,3-1-402,1-4 328,1-2-12,13-11-93,-9 5-37,8-7-59,-4 0 1785,-12 8-1795,6-4 26,-15 10 2881,-2 3-2897,-4 2 6,-2 2-170,-1 2-228,-4 4 845,-1 3-2221,-2 6-5329,-1 3 7148,-3 6 0,2-9 1,-1 1-1</inkml:trace>
  <inkml:trace contextRef="#ctx0" brushRef="#br0" timeOffset="86904">12996 7510 12615,'32'-51'1550,"1"0"0,-5 9 1,-6 7 461,-10 15-1497,-9 15 1444,-2 4-1540,-3 6-158,-3 7 66,-5 10 313,-6 10-2,-8 11-2076,-6 10 1595,13-22 0,-2 2-150,-2 2 1,-1 2 234,-2 3 0,0 0-173,-3 4 0,1-1-139,-2 3 1,0 0-616,-1 0 0,0 0 325,0 0 1,-1 0-110,2-1 1,0-2-84,1 0 1,0-1-139,2-3 0,2 0-421,1-4 0,1 1-1007,-3 7 1,2-2-1008,-6 14 1310,14-24 0,1-2 1786,4-1 1,6-13 0,1-4 0</inkml:trace>
  <inkml:trace contextRef="#ctx0" brushRef="#br0" timeOffset="87140">13409 7622 6279,'35'-50'1286,"1"1"1,-4 5-1,-3 5-344,-2 3-158,-5 11 1187,-7 6-1529,-5 9-117,-5 5-96,-4 4 1069,-6 7-1069,-5 4 186,-22 25-247,1-2 797,6-7 0,0 1-904,3-4 1,0 0 1111,-2 2 1,-1 1-1146,0 3 0,0 0-412,-1 0 1,-1 3 383,-11 18 0,-1 1-1304,10-13 0,1 1 1266,3-4 1,-1 1 0,3-2-56,-1 2 1,3-1-99,0-2 0,2 2-302,0 8 0,1 0-1531,-2 16 1564,10-23 1,3-2-891,6 2-476,7-6 1826,15 2 0,-10-18 0,7 2 0</inkml:trace>
  <inkml:trace contextRef="#ctx0" brushRef="#br0" timeOffset="87522">14598 7352 21136,'-44'32'49,"1"0"0,-1 0 1,3-2-1,1 1 0,4-2-748,3 3 0,3-2 710,-2 3 0,1 1-11,1 0 0,0 2 8,-9 13 1,2 0-12,12-12 1,0 0-7,-4 8 1,3-2-3,1 10-1304,9-6 1303,6-4 863,6-3-868,10 8 6,2-15 365,9 6-343,0-18 12,2-3 50,2-5 184,11 0-83,-5-8 1070,9-1-1071,-10-9-1085,2-4 1075,0-5 30,0-6-41,1-2 195,6-15-162,-10 8 0,2-10 162,-14 1-196,-6 10-5,-3-7-45,-9 13-34,-4 3-17,-7 1-27,-5 3-6,-25 2-29,5 6 2817,-21 4-3063,23 8 1,0 2-752,7 0 1,0 1-266,-11 5 0,0 1 1274,7 1 0,4 0 0,-4 0 0,2 2 0</inkml:trace>
  <inkml:trace contextRef="#ctx0" brushRef="#br0" timeOffset="136414">19803 6303 11099,'3'-1'3663,"-1"1"1255,-2 0-4901,-6 1 0,0-1 78,-22 2-56,10-2 12,-15 2-6,9-2-6,-3 2 6,-2 0 5,-3 1 96,-20 4-46,11-2 7,-14 2 27,20-2 12,1-1-12,4 0 107,-5 0 39,7-2-118,2 0 101,6-2-167,11-1-12,-2 0 56,2-1-84,2 0 12,-2 0-12,3 1 16,2 0 52,-1 1-68,3 0-68,0 0-307,2 0 314,-1 3 38,1 1 1,0 4 5,0 1-5,0 2-23,0 1-17,0 1-5,0 2-6,0 6 23,0-3-1,0 6 1,0-6 5,0 2 6,-1 2 0,-1 1-12,-1 1 1,-3 14-6,0-8 6,-2 11-1,1-11-27,-1 15 22,3-10-609,-3 11 609,4-13 17,-1 1 6,0 3 5,0 2 5,-1 2-896,0 3 902,-1 0-5,-2 2 2,2-11 0,0 0-13,-6 19-7,5-17 1,0 0 11,-4 16-28,0 0-1199,0 0 1205,0 1 5,4-16 0,0 3-6,-1 3 1,1 0-3,-1 0 0,1-1-730,1 0 1,0-3 732,-1 16-6,1-1-867,3-16 1,1 0 877,-2 22-3,2-22 1,1 2 28,0 1 0,1-1-34,0-9 0,1 0-271,-1 11 0,1 0 279,-1 17 12,1 2 5,-1 0-6,0 1 366,0 0-377,-2-1-5,0-1-1,-1-18 1,0 1-1,1-11 1,0 1 387,-2 9 0,-1 1-371,-3 17 6,2-16 0,-1 0-23,1-10 1,1 0 5,-2 11 1,0-1-10,2-13 1,1-1 20,-5 30-12,0-1 6,2-2-80,3-19 1,0 3 90,1 1 0,0 1-14,0-1 0,0 0 0,1-2 0,1-1 3,-2 17-6,1-1 0,-1 2 6,0 0 657,-1 1-646,0 2-3,1-17 0,-1 0-14,1-10 1,0-1 7,-2 12 1,-1-1 30,-3 17-10,-1 1-287,5-31 0,1 1 250,-1-1 0,0 1-1,0 0 1,-1 0 5,1 0 1,0-1-12,0 2 1,0-1 10,1-1 0,0 1-2,-1 0 0,2 0 5,-4 29-6,0 1 7,3-3-380,2-17 0,0 0 385,0 21-17,0-22 0,1 0 426,-1 15-418,2-15 1,-1 0 14,-1 22-289,0-9 1,-1 0 290,2-21 0,0-1-6,-1 9 1,-1 2-312,-1 1 1,0-2 294,1-10 0,0 1 14,-1 8 0,-1 0 1408,-1 13-1397,0-1 17,1-2-6,2 1-5,0-3 5,1 1 3,2-17 0,1 1-9,-1 17-22,1-18 1,1-2-456,1 11 466,2-2-5,3-1 6,1-1-7,2-2-10,1-1 1449,4-3-1449,2-2-12,19 3-56,-1-11-150,20 2-399,1-16-1114,-22-5 0,4-2 1725,12-5 0,-2 0 0,6 2 0,3-6 0</inkml:trace>
  <inkml:trace contextRef="#ctx0" brushRef="#br0" timeOffset="138671">21175 6732 10651,'0'-3'4212,"0"1"3154,0 2-6845,8-51-34,-4 33-33,6-39-34,-7 45-12,2 0-44,-2 0 628,1-5-734,-2 7-40,0-2-50,-1 9-201,-1 2 21,1 5 24,-1 3-1,0 5 6,0 12-23,0-3 23,0 9 0,0-5-3381,-2 15 3375,0-7-329,-2 10 335,-4 3-17,2-11 11,-3 12-5,3-13-18,-1 0-27,0 0-62,1 1-156,0-1-1553,0 17-800,4-14 2498,0 16 1,2-34 0,0 0-1</inkml:trace>
  <inkml:trace contextRef="#ctx0" brushRef="#br0" timeOffset="139728">23474 6743 15842,'-28'-14'1437,"6"3"533,22 11-516,-1 0-428,0 1-862,1 0 1018,-2 1 300,1-1-1108,-1-4-344,-3-1 1204,0-5-1261,-1 0-15,1-5-12,-1-1 33,3-3-35,0 0-63,2-2 133,4-8-28,2 7 14,5-4 27,1 10-16,0 2 1,1 1-1,-1 3 0,1 3-5,-1 1-6,7 2 0,-4 2-17,13 8-17,1 7 29,0 6-1,1 5-298,-11-3 288,-3 4 21,-2 3-10,-4 3-3296,-4 3 3329,-4 3-45,-7 4-98,-7 1 110,-8 2-1347,-7 1 1352,-6 1-5,-6-2-1607,-3-2 1595,-4-4 17,-1-3 1183,-1-4-1183,2-4 5,3-5 7,4-4 10,5-4-211,-7-2 262,14-6 952,-5-2-880,16-3 2727,4-2-2670,4-2 1001,3 0-1024,3-3 668,2 0-629,0-5 308,3 2-447,9-10-57,3 6-11,9-5 17,17 1-17,-4 5-600,16-2 578,-9 6-17,-10 5 0,1 0-3236,19 0 3216,-19 3 1,0 1-155,11 4-251,-2 5-79,-1 2-822,-3 4 65,-2 1-929,-4 4 2215,0 3 1,-15-11 0,-4-1-1</inkml:trace>
  <inkml:trace contextRef="#ctx0" brushRef="#br0" timeOffset="140746">25731 6801 21354,'4'-42'187,"0"-1"0,0 4 0,3 8-42,8 16-10,2 3-1,1 0-11,0 2-28,0 2 51,9-2-90,-9 4-17,7 0-11,-10 4-11,1 1-11,0 1-1,0 3-5289,2 3 5267,1 3-149,2 3 171,0 2 158,1 2-158,-1 1 37,-2 0-115,2 10 34,-9-6-6,-1 6 23,-8-9 44,-10 9 17,-4-6 2243,-8 6-2242,-4-8-1048,-4-1 1053,-2-1 5,-2-2 162,-1-1-123,1-2 13,1-1 43,3-2 40,4-3 78,4-1 40,4-3 2932,7-1-2905,2-1 1444,4 0-1214,1 0-458,3-3-57,2-1-17,4-3-6,2 1-33,3 0 28,4 1-6,4 2 0,1 1 1,4 1-1,2 1 0,1 3-11,3 1 11,0 5-11,1 2 0,-2 3-11,9 8 0,-13-3 0,4 5-1,-17-8 1,-6 0 6,-4-1-7,-2-1 18,-6 0-34,-3 0 34,-8 0-12,-4 0-11,-6-1 6,-3-1-1845,-4 1 1789,-4-2-2839,-2-1 2704,-2 1-134,0-2-238,0 0-266,1-2-4666,-11 1 5506,10-2 0,7-2 0,17-1 0</inkml:trace>
  <inkml:trace contextRef="#ctx0" brushRef="#br0" timeOffset="143063">21360 8720 10842,'0'-7'4772,"0"2"-9273,0 5 5475,-2-65-207,1 39 187,-1-12 1,1 0-412,-2 16 381,-1-7-532,0 9 330,-5-13-386,3 17 853,-4-5-948,3 10 145,-5-1-251,1 5 3279,-3 0-3370,0 5 188,-15 3-210,1 5-16,-13 5-23,5 4 6,-1 4-6,0 2-22,1 2-51,-4 13-27,3 8 111,8-7-27,10 8 10,15-27-5,3 5 34,4-8 11,8 5-1,0-6 7,7 5 10,-2-8-10,3-2 27,2-1 73,12-2-39,-6-3 12,8 0 27,-11-6 134,9-8-117,-9-2-22,7-7 134,-3-11-466,-8 7 337,6-10 11,-11 11 18,0 0 217,1-5-161,-4 8-12,0-3 0,-6 11-17,-3 3-28,0 3-27,-2 1-63,0 4 237,0 0-331,-1 6 27,0 2 34,0 7-17,-1 5-1156,0 5 1168,-1 6 5,0 3 11,-3 5-719,-1 2 719,-2 3-2782,-1 1 2777,1 1-6,-1 1 0,0-3-14,2-11 0,0-1-3,-2 16 0,-4 13 17,5-22 0,1-1-140,-1 10-1498,3-13 1022,1 6-1868,3-16-1100,4-2 3737,5-2 0,-4-9 0,2-2 0</inkml:trace>
  <inkml:trace contextRef="#ctx0" brushRef="#br0" timeOffset="143998">23394 8570 11682,'0'-5'5035,"0"2"-549,0 3-3942,4-63-2218,-2 39 1895,1-13 0,-1 2 194,1 19 962,-1-4-1080,1 6 325,0-3-393,-1 9-33,0 1-33,0 2 1164,-1 2-1282,0 1-129,-1 1 22,0 5 73,1 1 34,-1 17-17,1-2-17,-2 11 6,-2-3 6,-7 17-12,0-8-1000,-6 13 1011,-1-1-11,5-13-11,-4 10 0,8-18-226,2-3 232,3-2-12,1 5 6,3-10-5,3 4 16,1-11 0,2-2 23,3-1 1008,0-4-862,12-1-68,-3-4-6,12-5 96,11-13-124,-6 0 1,14-9 11,-15 4 134,15-12-733,-15 8 649,8-6-6,-20 13 1,-3 3-23,-4 3 0,-4 3-17,-1 1-22,-3 3-1,-2 2-44,-2 2 6,-1 1-17,-2 2 222,0 0-239,0 6 666,0 1-627,1 28-16,-1-10-439,0 20 433,-4-14-28,-2 0 5,-2 2 6,-2-1-11,0 1 11,-1-1-34,1-1 17,1 0-55,1 0-432,0 13-1446,4 2-777,0 0-7104,6-8 9322,-1-17 0,1-11 0,-2-3 0</inkml:trace>
  <inkml:trace contextRef="#ctx0" brushRef="#br0" timeOffset="145404">26132 8450 9778,'1'-3'8278,"1"1"-6026,-2 2-2073,-6-27-146,0 20 12,-7-20-11,-3 27-1,-1 0-5,-4 0 0,-1 0 17,-3 0 5,0 0 18,-1 1-12,-1 1 84,-10-1-79,9 1 186,-24-1-152,29 0 11,-11-1 141,16 0-113,5 0 197,-2-1-191,9 1-17,1-1-39,4 1 560,1-1-649,2 5 16,-2 1 6,2 5 0,-2 2 22,0 3 17,-2 3 0,-2 3 61,-11 15-27,-6 4-56,-1 2-360,1-3 337,7-12 0,1 0-5,2-3 5,1-1 6,2-3 0,0-3-1,3-3-4,-1-3 16,3-3 376,1-2-124,1-2 28,1-3 913,0 0-941,4-4-129,2-2-61,7-5-17,1-1-40,5-2-5,4-1-11,1 0 11,4 0 0,-1 1 0,0 2-5,0 2-7,-1 2-10,1 3 0,-1 2-6,3 1-443,1 4 454,1 2-11,2 6 0,1 2 0,0 3 0,0 1 0,-1 2 0,-2 0 6,-3 2-23,-5-1-6,-1 11 12,-10-6-3251,-2 7 3268,-14-9-1,-5 1-5,-8-1 11,-25 11-22,3-10-673,11-7 1,-2-1 649,-17 4-72,-4-2-101,1-1-180,2-4-1281,-11 2-8163,12-5 9373,4-2 1,23-4-1,14-4 1</inkml:trace>
  <inkml:trace contextRef="#ctx0" brushRef="#br0" timeOffset="146888">21268 10534 13868,'5'-36'249,"-1"1"1,-1-22 2361,-17 57-2499,-3 2-23,-3 3 6,-2 4 6,-4 4 11,-16 12-1158,8-3 1096,-12 9 18,13-5 1081,1 2-1070,-1 3 1824,2 3-1816,9-8 0,1 2-1080,-12 15 1021,13-13 0,0-1 34,-5 14 2634,4-1-2668,2 0-5,5-1-471,4-2 488,6 14-29,5-14 0,5 7 6,7-19 5,3-3 522,5-3-404,16 1-40,-7-7 7,11 0 22,-13-10 1571,0-1-1471,9-3-111,-10-2-6,6-3-6,-13-2-5,-1-3 17,-3 0-6,0-2 601,-3 0-578,-2-2-12,-1 1 11,-4-2-22,-1 0-16,-3 0-3427,-1-1 3387,-2-1 39,-7-8-5,-5-1-62,-4 2-17,-4 4-5,2 9-1,-3 2-5,-2 2-5,-4 3-6,-12 2-40,-2 7-33,2-1-33,7 7-57,16-2 2804,-2 8-3577,8-1-990,-2 6-3771,8-5-3596,2-1 9304,2-3 0,1-8 0,0-1 0</inkml:trace>
  <inkml:trace contextRef="#ctx0" brushRef="#br0" timeOffset="147889">23456 10632 18711,'-7'-38'1440,"1"5"-1054,7 23-56,1-2-5715,2 0 5609,4-3 1375,1 1-1414,3-2-40,2 0-22,2 1 855,2 2-883,2 1-16,0 3-18,3 3-5,1 2-16,2 2 178,0 3-22,3 3-84,11 10-25,-10 1-22,7 7-2,-16-3-47,-2-1-18,-4 2-183,-3 0 11,-4-1 46,-4 1 41,-2-2 39,-7 2 3433,-4 0-3351,-7 1 13,-6 1-14,-4-1-232,-6 1 232,-1-1-2509,-2 0 2498,0-1-16,1-2-12,2-1 23,4-2-141,6-3 169,3-3 201,6-2-128,4-3 2520,3-2-2448,4-1 1193,1-1-1276,5-2 139,0 1-218,3-3-11,1 1 0,0 0-6,3 0-11,1 2 11,2 0 0,2 1 6,2 1-6,0 2-3397,2 3 3380,0 3-782,-1 3 810,2 1-22,-1 2 0,-1 0-37,0 3 48,-4 0-17,0 2 12,-3 0-23,-3 0 0,-3 0 3006,-5 11-2978,-6-8-5,-6 8 10,-7-10-16,-5-1 663,-4 1-646,-4-2-17,-3 0 6,-1-3-6,0 0-11,2-4-3172,1-2 3110,5-3-78,4-1-135,5-3-246,4-2-873,5 0-3648,5-4-4138,2-1 8713,2-2 0,0 3 0,0 0 0</inkml:trace>
  <inkml:trace contextRef="#ctx0" brushRef="#br0" timeOffset="148903">26139 10559 14992,'-4'0'2442,"1"0"-1434,3 0-941,-15 6 45,10-4 73,-11 6 85,14-6 127,0 0 124,1-1 39,-1 0-17,1 0-89,-2 0-107,0-1-78,-1 0-17,0 1 6,-2-1 22,-1 0 11,0 0-28,-1 0-22,2-1-39,-2-1-1,2-1-33,-1-2-22,1-2-12,1-2-38,0-1 4,2-2 91,0-6-107,2 3 5,1-5-10,4 5-1,1 0 46,7-7-74,-2 6-5,4-3-11,-2 7-12,1 2-5,2 2-6,1 2 6,12 2-6,-6 2 0,10 2 1,-8 5-24,0 4 12,1 4-28,6 15 23,-7-5-6,3 12-12,-12-8-16,-3 3 0,-6 17 28,-10-8-527,-9 14 538,-11-12-11,-9 2-6,-10 0-525,19-20 1,-2-1 530,-2-1 0,0 0-1,-1 0 1,0-1 8,0-1 1,0 0 4,-9 5 1,0-2 8,-16 9-5,22-13 0,1-2 22,-3 0 5,5-4 29,5-5-620,4-3 637,4-6 27,3-2-11,3-6-285,3-11 268,4 2 403,1-8-425,6 6 998,4 0-1003,2 1-1,4 1 730,1 3-724,1 3-5,11 0-40,-6 7 473,9 0-467,8 9-11,-8 2-17,13 5 11,-11 0 0,-1 3-23,1 0 1,0 2-17,0 1-51,-1 0-44,1 0-79,-2 1-3521,-1 0 3202,-1 0-224,-2 0-415,-2 0-930,-1-1-3629,-2 0 5730,1-1 0,-10-8 0,-2 0 0</inkml:trace>
  <inkml:trace contextRef="#ctx0" brushRef="#br0" timeOffset="150553">20852 12400 8646,'0'-6'5203,"0"2"1373,0 4-6195,18-60-1593,-14 43 1363,6-16 1,-2 4 614,-7 24-525,0 3 192,-1-1-747,1 2 190,-1 5 80,-2 3 94,-1 7-11,-3 3 0,-2 7 1,-3 6 237,-3 4-221,-2 5-39,-3 1 6,0 2-12,0-2-11,2-2 11,3-3-5,3-4-1,4-3 1,3 6-1,3-11-233,3 3 272,1-13 35,5-2 45,0-5 38,3-2 23,2-3 5,3-2-22,3-3-28,3-5-22,4-4-17,2-5 5,3-1 112,17-13-94,-10 7-198,11-6 214,-18 11 240,-4 2-245,-2 2-29,-4 2-11,-4 1-22,-3 3-28,-3 2-6,-4 2-16,-1 1-35,-3 2 767,0 2-760,-2 1-1,1 0 6,0 3 6,2 2 5,0 4 0,0 3 23,0 2-1,0 4 6,-1 2 23,-1 4 5,-1 1 12,-4 4 10,-1 1 1,-3 2-3162,-2 1 3144,0 1-426,-2 1 377,-1-1-12,0 2 0,1-1-11,0 15-34,5-13-62,0 9-88,6-16-1171,6 10-1088,0-11-6911,6 5 9299,-2-16 1,-5-9 0,-2-4 0</inkml:trace>
  <inkml:trace contextRef="#ctx0" brushRef="#br0" timeOffset="151454">23819 12349 19910,'3'-40'597,"0"1"0,1 2 1,-3 10-257,-5 20-4,1 1-29,0 2-28,1 1-50,-1 2-73,0 0-68,0 1-44,-3 2 5,-3 3 79,-15 14-67,0 1-6,-15 11-1412,5-1 1401,-5 3 0,0 5-23,-2 2-5,2 2 0,14-12 0,1 1-17,-8 14-6,12-15 1,4-1-428,0 8 416,7 0 6,4-2 0,5-3 11,5 0-6,2-3 6,7-3 6,3 0-1,15 8 1,-5-10 2,-1-4 1,1-1-1782,8 2 1773,12 5 11,-15-12 1067,-3-2-1045,-3-3 124,-1-2 67,-10-3 404,-1-2-392,-10-4-40,-2-2-112,1-3 2140,-2-4-2162,1-2-1,-1-3 2,-1 1-7,0-3 0,-1 2 0,-2-1-17,-1 1-11,-3 0 0,0 1 0,-2 1 22,-6-3-33,2 4-11,-7 0-1,4 6-16,-13 2-17,5 2 0,-10 5-11,7 3-17,0 5-23,-1 4-257,-6 10 17,10-2-180,-3 8-419,16-6-1189,4 1-2995,4-1-3967,4-2 9069,1-4 0,-1-9 0,1-4 0</inkml:trace>
  <inkml:trace contextRef="#ctx0" brushRef="#br0" timeOffset="152361">26058 12431 12797,'1'-3'4475,"0"1"1014,-1 2-5489,1-23 11,-7 20 17,-3-13 0,-8 27 0,-5 3 0,-1 4-5,-3 2-2984,-2 3 2989,1 2-6,0 2 0,1 1 29,3 0-34,3 1-6,-4 25-6,13-19-542,-3 19 548,14-27-11,5-2 2787,3-2-2759,7-1 0,6-2 17,5-1-1,6-3-1529,5-2 1529,6-3 18,-9-6 0,2 0-276,18-1 289,-8-2 1,-1-1-8,3-5-74,8-2 112,-27-2-16,-6-2 44,-6 0 1,-4-2-23,-3 0-28,-4-1-11,-2-1 1442,-2 0-1476,-2-2 313,-1-2-341,-6-10 12,-1 7 5,-5-8-17,1 10 6,0 0-23,-3 1 17,-1-1-11,-1 1 891,-2 0-885,-9-8-1,5 7-779,-6-6 774,8 9-6,-2 0 6,1 1 12,-2 1 4,1 1 12,-9-4-5,9 5 5,-3-3 17,13 7-6,3 0-11,3 0-11,1 0 27,3 0-32,1-1 779,2-1-791,1-1-3415,9-8 3421,3 5 5,9-6-175,1 6 192,6 2 11,3 0 0,4 4 0,2 2 6,0 2-6,-1 3 1,-3 4 11,-2 1-23,-6 5-12,-5 3 63,6 23-40,-14-9 0,2 19-28,-13-14 34,-5 4-523,-3 3 489,-3 2 0,-2 1-22,-1 0-12,0 0-33,1-1-521,-2 15 2717,5-14-5761,3-8 0,1 0 3621,2 8 0,1-7 0,1-16 0</inkml:trace>
  <inkml:trace contextRef="#ctx0" brushRef="#br0" timeOffset="154072">27480 6384 12724,'-8'0'3243,"2"0"-2106,6 0-1546,0 0 739,3 2 79,2 0 5,5 1-27,5 0-51,3-2-44,4 0-40,4-1-28,3 0-28,2 0-28,2-2-23,-1 1-21,1-2-12,-1 0-12,1 1 1,-2-1-6,2 2-22,-3-1-17,0 1 0,-2 1-11,-3 0-6,-3 0 0,-2 0-5,-4 0 39,2 0-34,-6 0-6,2 0 1,-5 0-6,-1 0-6,1 0 1,2 2-18,1 3-5,0-1 0,-1 2 0,-5-2 0,0 1 0,-1 0 6,0 1 0,-1 0-6,-1 0 11,0 1 17,0 1 0,-2 1 28,1 1 0,-2 1 17,0 0-6,-2 3-11,0-1 0,-2 3-17,0-1-11,1 1 6,1 1 22,0 7-34,1-6-5,1 7-12,0-7-5,0 1 6,0 2 0,0 0 5,0 12 0,0-8-5,-1 10-1,-1 3 6,-3 6 17,-1 1 17,0-1-22,2-11-1,0-1 6,1 0 6,1 0 16,1 0 12,0 0 50,2 16 17,4 5-1277,-1 1 1198,3-4 1,-3-15-1,0 1 0,-1 1-5,0 0-11,-1 1-253,0 1 303,-2 19-50,1-25 0,-1 0-410,0 1 0,0-1 387,0 0 0,-1-2 17,1 14 0,-2 0 6,0 0-12,-1 1 6,1 1 6,0 0-12,1 2 12,1-1-6,0 1 5,1 1-5,1 0 5,1-14 1,0 0 0,3 20-17,-2-19 0,0-1 11,3 15 11,-2-14 0,0 0 0,3 19-17,-3-21 1,0 1 13,-2 0 1,1-1 2,0 18-25,-2-18 0,0 1 5,0 1 1,-2-1-3,2 20-6,-1-19 0,0-1 29,1 15-18,1 0 0,1 0 1,1 1-1,0-16 1,0 1-1957,3 19 1942,-3-20 1,1 0 13,1 11-1231,1-1 1237,0-1-197,-3-13 1,0 1 198,0 2 1,-1 1-11,0-1 0,0 1 22,-1 8 0,-1-2-3,-1 9-23,0-18 1,-1-1 34,0 13-18,0 0 1,0 1 0,-1 0-18,1 0 12,0 0-5,0-1-1,0-1 1,0 1 5,0-2-6,0 2 12,1-1-29,0 2-5,1-1-5,0 1 335,-1 1-319,1 0 6,-1-1 1585,0 2-1585,-1 0-9,0-15 0,1 2 3,-2 2 1,0-1-1,1 0 0,-2-1 17,-1 28 11,-1-22 6,0 0 1200,-1-1-1200,1 1 647,-2 19-613,2-13-1030,-2 13 990,3-17 1,0-1-57,1 0 50,0 1 18,-1 19-23,0-15-6,-2 15 609,-4-1-603,1-15-498,-3 12 498,0-19 1,0-2 28,-2 0-35,-2-1 6,-1 0 6,0 0 494,-1 0-523,-1-1-2398,1 0 2387,-1-2 17,2-1 438,0-1-437,2-1-7,0 0-16,3 0 17,-5 14 5,4-10 11,-3 9 162,3-12-173,-6 15 6,-6 3-178,-1 0 172,0-6 6,6-16 2532,0-2-2549,1-1-6,1-2-2536,1-1 2520,1-3-23,2 0-50,1-2 570,2-2-872,-1 0-48,-1 0-860,-2 1-2448,-3 0 3753,-6 4 0,11-9 0,-1-1 0</inkml:trace>
  <inkml:trace contextRef="#ctx0" brushRef="#br0" timeOffset="160620">16294 6820 16030,'-50'-10'1431,"1"1"1,0 0 0,8 0-35,17 3-1001,5 1-225,10 1-204,7 3 6,4 1 139,2 0-33,6 0 167,6 0 29,23 0-479,0 0 307,3 0 0,4 0-725,-13 1 0,-1-1 691,15 0 0,1 1-19,-10-1 1,0 0 10,0 0 0,3 0-42,18 0 1,1 0-14,-15 0 0,0 0-6,14 0 0,1-1 11,-6-1 0,1 0-13,-11 1 1,2-1 0,-2 0-3,11-1 1,-1 0-1,3 0 1,-4 0 8,-17 1 1,-3-1-1357,17 0 1369,13-3-3,-22 1 1,-1-1-3,1 0 9,0-1-1,-3 0 11,-3 0-6,-4 1 146,-1-1 316,-14 2-262,-2 1 1207,-12 2-1351,-1 0 1426,-8-4-1676,0 1 14,-7-2 41,0 2 41,-4-1-12,0 2 10,-2-1 45,0 1 124,1 1 1,2 0-13,2 0-30,2 1-32,3 0 11,-2 0-12,4 1-183,-1-1-11,2 2-7,1 0 5,-1 0-6,-2 0-9,0 0 15,-3 0-9,-1 0 196,-1 0-5,-1 0-1,-2 1-10,-1 0-23,-2 1 28,-3-1-6,-3 1 1,-3-1 5,-1 2 0,-3-2 5,-17 3 12,9-2-11,-13 1-1,-6-1-2300,12 0 2298,17-1 0,-2 0 2,-1 0 1,1 0-638,-19 0 635,18 0 0,1 0-3,-12-1 0,4 1-11,2-1 22,-10 0-6,14-1-5,-7 0 12,16-1-256,1 1 271,-7 1-27,5 0 4,1 0 2036,9 0-2036,10 0 789,2 0-878,3 0 324,1 0-250,6 0 47,2 1-3,9 2-1,7 0-10,7 1-11,8 0 5,7 0-459,7 0 448,-10-2 1,2 1-432,-9-2 1,1 1 425,26 1 0,1 0-1118,-26-2 1,-1 1 1117,12 0 0,-1-1 6,15 3-551,-3-4 545,0 2-5,-2-2-920,-17 1 0,-1-1 908,20 0 17,-22 0 0,-1 0 194,7 0-205,-5 0 5,-9 0 6,-6 0 40,-9 0 1493,-7 0-1510,-7 0 505,-8-1-562,-7 1 17,-11-2 0,-11 2 2721,-10-1-2698,-11 1-406,24 0 0,-2 0 406,-2 0 0,-1 1-631,-4-1 1,0 1 627,-1 0 0,0 1-3,-1-1 1,0 0-1,0 1 0,1 0-1190,1 0 0,1-1 1193,2 1 0,0-1-3,4 1 0,0 0-159,3 0 1,0-1 158,-27 3 0,7-1 12,2-1-7,6 1 1,2-1 11,4 0 600,3-1-595,5 1 6,2-2 903,-4 1-903,12-1 5,-3 0 12,12 0 2920,6 0-2977,2 0 1256,3 0-1122,11 0 11,3 0 6,15 0-5,6 0-23,11 0-580,13-1 525,-7 1 0,3 0-1156,-11 0 1,2-1 1257,14 1 0,5 0-57,-8 1 0,3-1 0,-4 0-973,0 0 0,-1 0 976,0 0 1,4 1-1,-6-1 44,-12 0 1,-4 0-229,-2 0 1,-1 0 393,24 0 1,-12 0-419,-12-1 386,-11 1-348,-12-1 1615,-9 1-1686,-10-1-6,-11 1 24,-10 0 5,-11 0 1501,-10 0-1381,-10 1-8,28 0 1,-2 0-6,-2 0 0,-1 1-565,-1 0 1,-1 0 587,-1 0 0,-1 1-9,0-1 0,0 0-1150,0 0 0,0 0 1155,2 0 1,-1 0 55,2-1 0,1 1-306,1 0 1,0-1 297,2 1 0,0 0-6,3-1 1,-2 0 7,-8 1 1,-1-1 75,-18 1-79,24-1 0,2 1 76,-6-2-129,6 1 512,8 0-510,6-1 1285,8 0-1284,4 0 2850,6 0-2882,2 0 1327,9 0-1305,3 0 253,12 0-260,6 0 11,9-1-1775,10 0 1783,10-3 2,-26 2 0,2 0-8,2 0 0,1 0 6,2 0 0,1-1-6,0 1 1,0-1 2,1 1 1,-1-1 1,0 0 0,0 0-9,-2 1 1,2-1-420,14-2 1,3 0 290,2 0 1,0 0-650,0-1 1,0 1 526,-3-1 1,-3 1-192,-16 1 0,-1-1-336,-1 1 0,1 0-647,-3-1 0,0 0 1428,3 0 1,-2 0 0,1-1 0,-2 1-1</inkml:trace>
  <inkml:trace contextRef="#ctx0" brushRef="#br0" timeOffset="160969">17591 6510 10921,'-46'-13'990,"0"0"0,4 1 1,5 1 57,6 1-497,1 1 1166,-2 0-1286,2 2-40,-1 0-1329,2 1 1236,2 2 1111,2 0-1162,2 1-24,3 0 1112,4 2-1169,6-1 125,2 1-236,6 1 3341,1 0-3363,8 0 22,3 0-4,10 2-12,6 1-5,7 0-1397,7 1 1386,6 2-17,5 0 21,2 2-26,0 2-1466,-17-1 1,0 1 1460,16 6 1,-20-4 1,-2 1-1971,7 8 1974,-5 3-22,-4 1 22,0 15-1,-10-8 524,-1 12-519,-11-12 1,-3 1-6,-4 0 5,-3 0-21,-4 0-7,-5 0-72,-3-2 2099,-3 1-3527,-12 13-1491,7-12-3313,-5 7 6327,13-20 0,8-10 0,3-4 0</inkml:trace>
  <inkml:trace contextRef="#ctx0" brushRef="#br0" timeOffset="168040">16438 8688 9895,'-4'-1'3590,"1"1"2617,3 0-6073,-23-8 34,19 7 84,-16-5 67,28 11 0,4 1-3061,39 9 2887,-10-5-89,-5-3 0,2 0-119,18 0 124,7-1-700,-29-3 0,1 0 647,3 0 1,-1-1-4,1 0 1,3 0-443,19 0 1,1-1 438,-14 0 1,0-1-6,14 1 1,2 0-1,-1-2 0,-2-1 0,-16 0 1,1 0 3,0-1 1,4-1 0,-6 0 1,-7-1 0,-3 0 11,7-1 0,-1-1 19,1-5 2378,1-3-2220,-17 2 38,-2-1-10,-16 3-74,-3 1-100,-5-2-84,-5 0 153,-5-2-153,-7-2 28,-6 2 33,-6-1 1669,-6 2-1658,-4 1 18,-5 2 1460,0 2-1348,-16-2-57,18 4 17,-9 0 135,17 2-51,12 3-162,4-1-34,12 2-84,7 0 129,13 6-28,0 0 251,15 7-263,-2-2-4,5 3 4,4 1-10,1 3 0,3 0-6,-1 4-17,12 15-3381,-15-7 3376,5 13-17,-22-11-463,-7 1 351,-5 1-129,-8 2-241,-6 1-476,-9 1-1210,-4 1 2205,-7 4 0,13-20 1,0-2-1</inkml:trace>
  <inkml:trace contextRef="#ctx0" brushRef="#br0" timeOffset="168814">15562 6593 16292,'-3'-5'2935,"1"2"-606,2 3-2267,1-14-23,8 17 17,6-8-11,11 23 0,4 3-4077,4 2 4038,1 4-9,-9-5 0,-1 1 209,12 15-218,-14-12 1,-2 0-22,0 14-29,-6 0 17,-8 1 0,-6 0-2109,-9-3 2143,-6-2 11,-8-5-121,-5-4 171,-21 3-5,11-12 28,-13 1 39,19-14 34,2-4 6,6-6 16,6-5-6,5-7 17,6-5 0,3-6 43,9-4-79,5-4 66,7-2 17,6-1-47,4 4 0,2 0-22,10-10-87,-8 11 1,0 2 56,4 0-21,-1 4-52,0 2-16,-2 6-32,-1 2-58,-3 6 4,-3 3-284,-2 4-336,-5 3-782,-2 4 7,-4 4 1424,-3 7 1,-5-4-1,-1 0 1</inkml:trace>
  <inkml:trace contextRef="#ctx0" brushRef="#br0" timeOffset="169498">15290 8883 22106,'15'-34'-66,"1"-1"0,11-19 78,-20 65 451,10 8-461,0 0-5,10 8 6,12 10 8,-17-16 1,2 2-1966,0-1 1,0 1 1946,0-2 0,0 2-25,5 6 1,-2-1 28,4 7-593,-8-8 0,-4-1 555,-10-2-9,-12 8 46,-8-9 26,-23 12 86,3-17 30,-14 0 2256,13-11-2096,-9-3-91,14-6 2985,-5-4-3081,17-6-69,5-3-75,4-4 304,3-3-216,11-20 50,4 7 30,11-15 28,1 13-606,6-2 571,-5 12 0,2 0 137,17-13-216,-5 8 0,1 1-56,8-2-64,-10 8 0,1 3-158,4-1-152,10 0-314,-21 14-632,-4 5-1457,-4 3-6004,-4 5 8778,-5 0 0,-8 0 1,-3-2-1</inkml:trace>
  <inkml:trace contextRef="#ctx0" brushRef="#br0" timeOffset="170487">17040 10695 10623,'-64'0'2378,"1"0"1,6 0 0,8 0-1046,12 2-829,13-1-117,-1 2-158,16-2-100,5 0 112,2-1-28,13 2 167,17 0-273,8 0-40,15-1-17,-1-1-1405,-6-1 0,3 0 1360,-10-1 1,1 1-1,14-2 1,0 0-527,-12 0 0,-1-1 521,0 1 0,1-1 0,1 0 0,-1 0 0,-2 0 0,1 0-6,14-2 1,-1 0-4,-15 1 1,-1 1-3,9-2 0,-3 0 0,6-1 33,-10 1 45,-10 0 107,-8 1 11,-9 1-51,-5-1 2302,-6 1-2492,-6-3 1378,-20-3-1299,-21-3 21,-6 0-323,22 7 1,-1 1 387,-5-1 1,2 1 81,-18-3-65,20 4 0,0 0 490,-16-4-308,17 3-205,-2-2 155,22 5-57,3 0 51,6 1-201,1 0-354,2 1 837,8-1-568,1 2 246,11 2-207,20 6-16,-3 2-1507,18 5 1507,-11 0-1,2 0-662,-1 2 635,-2 1-34,-4 3-55,-3 0-68,-7 1-124,-6 2-2831,-6 1 2446,-6 1-382,-6 3-2081,-6 0-1218,-7 2 4092,-8 3 0,6-16 1,-2-1-1</inkml:trace>
  <inkml:trace contextRef="#ctx0" brushRef="#br0" timeOffset="171023">15445 10714 18156,'-6'-3'1832,"0"1"-1473,6 2 307,0 0-655,69-19-5,-34 18-952,10-7 0,2 2 935,-5 15 22,2 2 0,-12-2 1,0 2-7,16 6-21,10 6-35,-24-5 18,-6 0 424,-8 0-425,-7 1 29,-8 6 16,-10-4 17,-7 4 6,-10-7-1,-5-2 18,-4-1 33,-2-3-2839,0-4 2979,4-3 67,3-4 1312,1-8-1340,10-1-11,2-9-22,10-2-6,2-3-6,4-4-33,3-3-45,6-3-28,4 0 33,15-14-111,-5 13-310,12-10 281,-7 18-27,2 1-23,2 4-45,4 2-66,1 3-147,2 3-173,0 4-341,0 4-870,-1 2-2306,-3 6 3993,1 5 0,-26-6 0,-4 0 0</inkml:trace>
  <inkml:trace contextRef="#ctx0" brushRef="#br0" timeOffset="171819">16323 12746 13763,'-49'1'1234,"0"1"0,5-1 0,9 1-931,19-1-152,7-1 265,5 1-483,2-1 315,8 2 224,14 2-216,6 0-122,5 0 1,3-1-34,20 1-624,-14-1 1,1-1 570,-5 0 0,0 0-1,2-1 1,2 1-9,1-1 0,2 0-711,1 0 0,0-1 705,0 1 1,3-1 1,-4 0 1,3 0 0,-3 0-8,8-1 0,0 0-10,-9 0 1,2 0 0,-2 0 9,0-1 0,-2-1 5,-2 0 1,-1-1-12,-2 0 1,-2 0 22,25-6-514,-9 1 537,-9-2 38,-7 1 247,-1-5 1167,-10-1-1177,-5-5-293,-15 4-33,-10-1-34,-8 3 11,-7 0 12,-6 0 11,-7 1-1520,-8 1 1559,-3 1 56,-4 1 11,0 2 45,16 4 0,1 0-1318,-15-2 1351,-10 0-371,28 4 343,6 1-16,8 0-34,6 1-39,4 0-28,5 0 2067,1 1-2139,6 0 27,2 0 28,7 0-5,5 1 22,7 2-40,6 2-4,8 1-1,4 2 0,4 0 1990,3 3-1990,3 0-11,1 4-6,0 1 6,-1 2-6,-19-2 1,-1 1-17,14 10 10,-19-9 1,-3 2-22,-2 10-23,-10 2-39,-9 2-85,-15 3-189,-9 2-376,-15 5-779,-8 2-877,17-22 1,-1 0 2400,-6 5 0,1-3 0,-3 3 0,1-1 0</inkml:trace>
  <inkml:trace contextRef="#ctx0" brushRef="#br0" timeOffset="172912">15249 12742 27417,'-25'-32'-1669,"1"1"0,-13-19 524,41 50 2408,6 3-1153,6 2-66,7 3-62,5 3 10,8 3-510,5 2-118,5 2 933,6 2-1766,2 1 1371,2 2-33,-2 2-617,-4 1 570,-7 1-51,-10 1-36,-10 0 84,-11 13-127,-26-1 347,-7-2 196,-22-7 182,2-15 105,-4-3-1038,-2-4 1145,2-3 335,-8-6-13,17-5-574,-2-4-379,21-5-414,6-2-1610,6-3 1469,3-5 39,5-1 62,5-4 49,6-1-1119,19-15 1498,-2 11-885,15-9 1130,-7 13 674,3 3-724,3 1-117,2 4-202,0 2-433,-3 6-528,-3 3 1114,1 5 1,-21 4-1,-2 0 1</inkml:trace>
  <inkml:trace contextRef="#ctx0" brushRef="#br0" timeOffset="174552">21440 5188 16032,'0'-5'2283,"1"1"3196,-1 4-4803,6-61-547,-6 45 125,3-19 1,-3 6-176,-3 26-70,0 0-344,1 2 444,2 1 54,-1 5-401,1 1 219,0 8 9,0 2 16,1 5 23,0 4-3410,2 4 3172,1 4-132,0 3-604,0 3 907,-1 1-111,0 0 131,-1 0-28,0 10 16,-2-14 52,1 19 2811,-3-17-2868,-2 7-20,0-16 29,-1-9 73,3-13 186,2-6 2034,0 0-2228,-2-6 212,0-2-212,0-5-3408,-3-3 3442,-4-24-2274,-1-3 2229,3 9 0,0-1-352,-1-15 352,2-3 56,2-3-28,2 13-11,0-10-96,1 20 118,-1-7-34,1 11-5,-1-3 2047,1 14-2036,0-1 3024,0 9-3063,1-1 763,-1 8-847,0 2 281,1 16-203,-2-1 1,1 16-1,1-4 0,0 4-320,0 3 321,0 2-1,1 2 6,1 0-5,3-1 10,0-1-5,2-4 0,1-2 0,-1-3-18,4 5 24,-5-9-6,3 3 5,-6-13-5,-1-3 11,0-2 12,-2-2 341,0-4-39,0 0-216,-5-15-93,1 2 12,-4-13-11,2 4 6,2-4-1,0-5-11,3-4 6,2-26-6,2 26 0,2-1-940,1-8 0,1 0 929,0 9 0,0 2 5,7-19-345,-3 16 345,-5 14-5,1 1-22,-6 14-17,-1 2 5,0 4 1812,0 3-1794,0 4 4,-2 17-4,0-2-12,0 12-28,2-5-180,0 21 7,1-9-945,0 16 686,3-16-907,0 18 438,-1-15-214,-1 12-285,-1-20-449,-2-1-553,-4-1-718,-2-3-891,-3-3 4067,-4 1 0,7-15 0,0-1 0</inkml:trace>
  <inkml:trace contextRef="#ctx0" brushRef="#br0" timeOffset="175276">21260 5544 14985,'-39'-40'640,"-1"0"0,4 3 1,8 9 1823,19 23-1999,4 1 664,1 1-894,2 2 487,1 1-666,3 3 1355,3 2-1360,3 4-23,2 2 5,2 1 1,3 3-29,1 3-5,2 1 12,0 2-7,2 1 29,0 0 44,13 10-16,-5-9-482,10 5 532,-9-12-6,2-3 6,1-3 6,2-2 16,0-4-22,3-2 11,0-3-11,0-3 79,14-9-96,-14 1-1079,8-7 1068,-17 3-6,-3-1 0,-2 0 119,4-5-68,-10 6 11,1-1 11,-12 9 0,-2 3 405,-3 2-472,0 1 1123,-4 2-1218,0 0-6,-4 1-22,-2 1 28,-2 3-1,-3 2 1,-3 1-11,0 2 5,-2 0 6,-1 2 5,0-2 1,-2 2 5,-1-2-6,-2 1 12,-3-1 38,-2-1-1494,-2-1 1456,-1-1-5,-1-2 11,-17 0-7,11-3-819,-12 0 797,16-4 17,2 0 27,0-4-5,5-2-16,2-3 1327,2-2-1338,3-2 10,2-3 6,-6-12 1,8 4-741,-3-10 768,9 9 547,0-9-575,3 10-3022,1-5 3022,4 15 6,0 3-12,2 2 507,-1 4-506,2 1 197,0 4-371,0 0 3555,3 11-3393,2-1 12,2 9-1,2-1 18,2 3-18,0 1 1,3 2-12,1 0 18,1 0-7,0 1-5,2-1-11,0-1-39,10 6 33,-6-7 22,8 4 1,-9-11 0,1-1 10,0-4 1,0-2 11,-1-3-11,0-1 5,0-1 6,1-3-3392,1-3 3381,1-2 0,1-4-6,1-2 28,12-7-11,-9 4-5,7-5-18,-14 7 12,-2 2-6,-3 1-16,-3 2-6,-3 2-40,-2 2-83,-1 1 3235,-2 1-3701,1 2-537,-2 0-1317,2 2 2454,1 2 0,-3-2 0,-1 2 0</inkml:trace>
  <inkml:trace contextRef="#ctx0" brushRef="#br0" timeOffset="176684">23872 5171 17669,'10'-24'1477,"-1"8"1358,-9 52-2886,-2-2 1,1 1 619,-1 10-619,1 0 1,-1-2-111,2-3-15,0 9 206,0-19-386,0-2-27,0-2 1873,0-2-1618,0-1 22,-1-2-12,-1-1 125,-3-3 217,0-3-192,0-3 12,0-2 1057,0-3-900,1-3-1,1 0-38,-1-5-23,-5-6-101,0-1 0,-6-7 6,4 2 0,-2-2 5,1-2 1,1-1 55,-3-9-33,3 8 16,1-6-3419,4 9 3414,1 0-17,2 0-5,1 2 90,0-7-63,2 2-33,1-3-17,2 2 3348,4 1-3382,0 5-27,4-3-6,-5 7-45,3-3-50,-2 5-74,-1 3-77,0 0-62,1 3-45,1 2-5,1 0-29,2 1 7,0 1 16,2 1-298,7 4 432,-5-1 57,3 1 10,-5-2 214,-5-1 259,-2-1 56,-4 0 151,-1-2-107,-2-5-174,-1 0-14,0-6 18,-2-1-8,0-1-134,0-2-36,0 0 56,2-2-99,0 1 182,1-2 64,0 2-13,1-1 22,1 2 157,1-4-171,0 6-17,0-1-15,-1 7-61,-1 4-125,0-1-29,0 10 26,0 11-7,0 6-448,0 11 424,0-1-12,0 25 17,0-11 5,-1-15 1,0 0 8,-1 13 22,-3 18 1,3-31 0,-1 1-4,0-1 0,0-1-713,-3 24 737,3-21 27,-1 6-35,2-14-143,-1 3 116,2-16 15,0-4 31,0-3 472,1-3 199,0-3 131,0-4-871,1-4 102,0-6-166,1-6 1,1-4 16,3-22-15,-2 6 106,2-16-5,-1 12-9,-1 10 0,0 0-289,2-20 292,0 8 0,-1-1-737,-1 10 1,0 1 724,0 1 1,-1 1 5,4-22 1,-4 24 4,0 7-10,-2 4 5,0 6-11,-1 3-106,1 6 300,-1 4-256,0 16 51,0 4 5,0 14 890,0 4-804,0 5-11,0 6-33,-2-10 1,0 2-49,-1 3 1,-1 1-884,0-1 1,0-1 894,-1-3 0,1-3-5,0 8-1181,0-5 1111,2-6-629,-1-4 631,2-6 453,-2-5-380,1-3 1483,-2-4-1450,2-4 1451,0-3-1383,1-1 967,0-2-928,-4-6-118,-1-1-16,-3-9-6,-2-1 0,1-5-45,-6-15-129,2-8 18,2 0-615,4 3 485,6 17-134,1 4-146,0 4-235,1 4-291,0 5-213,-1 3-68,-1 3-88,-1 2-253,-2 4-126,-1 3-7670,-7 11 9510,5-6 0,-1 1 0,6-10 0</inkml:trace>
  <inkml:trace contextRef="#ctx0" brushRef="#br0" timeOffset="177317">23645 5505 7958,'-7'-6'5472,"2"2"-2991,5 4 2005,0 0-3751,-14-62 207,11 40-461,-4-17 1,0 3-101,7 23 83,0-3-223,0 10 424,0 0-603,0 3-191,0 2 90,0 5 39,2 3 0,1 7 11,2 3 0,1 4 6,0 3-11,1 2 16,1 3-11,-1 1 0,1 2 6,0 0-6,-1 0 12,1 1 10,2-1 68,7 10-28,0-12 0,8 6-648,-3-15 664,4-4-16,2-2 1,3-5-7,3-2 11,0-4 6,0-2-5,-1-2 16,-2-5 45,10-8-84,-11-2-306,8-8 289,-14 2 639,-2-2-633,-1-3 0,-2 0-6,-3-1-5,-2 3 10,-4 1 1,-4 5 11,-2 4 0,-2 2 309,-1 3-353,-4 3 10,0 1-16,-3 2-6,1 0-12,-1 3-10,-1-1-34,-4 4 50,1 2-10,-4 5-7,1 0-16,-14 18 28,9-9-3392,-13 12 3380,11-12 1,-3 1-23,-3-1 0,-2 0-39,-22 5 56,8-6-5,-16 3-1010,-2-9 1043,15-5 11,-9-2 12,24-5 38,-5-8-27,13 1 5,-4-10-11,12 0 0,2-4-5,0-4-12,3-4 11,2-2 1,3-1-1,2 2 2865,1 3-2865,3 4 34,3-3 6,1 6-51,0 4 1503,-1 6-1503,-2 7-22,-1 1 5,0 1-10,-1 0 4,1 1 7,1 3 5,2 1 0,3 4 0,1 3-11,3 2 16,1 3-22,11 10 29,-5-5-12,8 7-6,-8-8 17,1-1-16,0 1-1,-1 0 6,10 5-17,-7-7 0,8 4-44,-8-9-107,2-2-874,15 0-1936,-5-4-1295,15-2 4273,-1-4 0,-23-1 0,2 0 0</inkml:trace>
  <inkml:trace contextRef="#ctx0" brushRef="#br0" timeOffset="178698">26268 5546 18250,'-1'-6'2444,"0"1"-1805,1 5 2164,0 0-2657,-7-61-14,5 45-56,-5-46-34,6 62-408,0-1 311,0 6 12,1 2 56,-1 14-11,1-1 16,0 23-12,0 8-17,-1 1 11,-1 5-1,0-16 1,0 1-12,0-2-652,-1-2 664,-1-2-16,-2-2 33,-2-4-16,-3-2-3169,-2-3 3186,-2-3-648,-2-2 650,-2-4 0,-1-2 11,1-3 85,-7-3-34,7-3 404,-4-6-281,9-5 2989,1-5-3081,0-5-41,0-4-24,0-4-23,1-5-6,-5-22 36,5 10-245,2 5 1,2-1 193,1-4 137,-3-19-166,6 33 101,0-2-17,1 17 0,2 5-47,-1 2-40,1 3-67,0 1 78,1 9 28,0 0 1402,7 29-1419,-1-13 12,8 18 5,-2-18 120,11 11-120,-4-8-5,8 7-353,-7-12 364,0-2-3278,0 0 3284,-2-3-2194,0-2 2188,-2-1 33,6 2 40,1-4-18,0-1 119,8-5-102,-11-5 63,19-8-80,-14-1 1,7-8 151,-10 1-162,0-2-12,-3-1 12,-1 0-6,-2 2 2352,1-3-2335,-6 6 0,-1-1-11,-7 8-6,-1 2-12,-1 2-206,-1 0 100,-8 6 3454,1 1-3397,-9 5-1,-10 8-11,-8 3-5,-15 8-776,8-7 798,1-3-1,6-7 1,8-4 11,-4-2 1,13-4-1,0-2 11,-6-7-22,6-1 809,-5-8-804,7 1 1,1-4-3380,1-1 3380,0-4-1712,1-1 1723,2-2 5,0-9-11,4 11-5,1-5 5,3 16-5,1 3-6,0 3 2544,0 4-2544,0 1 2548,0 2-2626,0 1 66,-1 3 12,0 1 0,0 4 0,0 2-5,1 2 5,0 1-6,1 3 1,0 1-1,0 2-5,0 0 11,2 3-6,4 7 6,2 2-5,1-1 10,1-5 1,-3-10-12,2-2-3375,-1-2 3387,1-2-300,-1-2 311,1-3 5,0-2 18,1-1-7,2-2 1,4-3-17,2-3-1,5-4 12,15-11 0,-7 4-1146,9-8 1158,-13 8 2554,4-6-2550,-9 7 40,3-7-44,-13 13 370,-1-1-371,-6 6-22,-1 0 5,-1 2-11,-1 0 1742,0 2-1770,-1 0-3560,-1 1-1783,0 7 5360,0 2 0,0 0 0,0-1 0</inkml:trace>
  <inkml:trace contextRef="#ctx0" brushRef="#br0" timeOffset="183719">26273 5525 7218,'-9'-6'4598,"2"2"-3617,7 4 4429,0 0-4065,-5-48-757,4 32-73,-4-36-45,5 42-39,-1 0-22,-2 0-11,-1-2-22,-2 1-35,0-1-44,0-1-39,0 1 178,-3-6-228,4 6-18,-1-4-33,3 7-17,1 1-23,1 0-21,0 0 4,0 0-27,1 0-6,0 1-11,0 0 45,0 0-61,0 2 5,0-1-12,1 3-5,-1 2-145,1 0 49,-1 8 68,0 0 0,-1 10-6,1 1 12,-1 4-12,1 2 6,0 3 17,-1 12-17,1-9 6,0 9-12,0-13 6,1 12-5,-1-10 5,1 8-6,-1-12 0,1-2 6,-1 0-11,0-3 11,0-2 6,1-1-1,-1-2 23,0 1-5,1-5 17,-1-3 32,1-4 987,0-3-914,-1-6-83,0-2-23,-1-7-11,-1-3 6,0-5-17,0-3 39,1-20-28,1 10-418,0-14 418,1 14-5,1-1-1,0-1 1,1 1-7,-2 0 12,0 2-5,-1 2-23,0 4 22,0 3 1,-1 5 5,-1 3-12,0 3 7,0 3-1,1 3-5,-1 2 5,0 1-10,2 2-12,-1 2 322,1 2-339,0 3 0,1 3 6,6 16-3415,0-1 3421,5 12-1,-2-3-756,-1 3 751,0 4 11,-3 3 0,-1 1 0,-3 0-198,-1 1 192,-3-2 6,-3 1 6,-2-2 10,-3-2-16,1-1 0,0-4-5,1-1-1,1-4 1,2-2 5,-1-2-6,3-3-16,0-2 33,2-3-11,0-3 2913,0-2-2907,1-4 1095,0 0-1090,0-4 652,0-1-551,0-5-28,0-3-56,1-5 11,0-5-6,0-3-10,0-4-6,0-2-3409,1-3 3364,-1-1-332,0-1 372,-1 0 4,0-1-4,0 1-1,0 0 0,0 1-95,0 2 106,-1 0-16,0 2-1,1 3-5,0 1 17,0 3-11,0 2-1,1 4 3156,0 4-3172,0 2 518,0 5-608,-1 0 224,0 7-140,0 3 23,0 8 11,0 4-17,0 4 0,-2 4 0,0 2 28,-1 1-28,0 1 0,-1 0-331,2-1 303,-1 1 28,2-2-5,1-1 5,0-1-6,0-2-5,2-2 11,0 0 0,2-2-22,-1-1 22,0-2-12,-1-1 12,-1 0 12,-1-2-18,0 1 0,0-3-22,-2 0-16,-2 0-29,0-2-34,-2 1-66,1-2-130,1-2-223,1-2-443,2-3-4548,0-1 5517,4-6 0,-2 3 0,3-3 0</inkml:trace>
  <inkml:trace contextRef="#ctx0" brushRef="#br0" timeOffset="184574">25954 5857 10424,'-5'-7'6654,"1"1"-5443,4 6 4200,0 0-5080,-15-35-68,12 26-69,-11-26-43,14 34 233,0 1-372,4 2 4,1 2 7,6 3-1,1 2 1,2 2-7,-1 1-10,1 2 5,-2 0 0,0 0-5,-3 0 0,1-1 5,2 5 11,-3-5 1,3 2 16,-3-5 6,1-3-12,2 0 35,0-1 78,7 1-62,-4-3 5,6 0 118,1-2-100,-5-2 89,15-5-51,-2-5-83,-1-2-3392,0-2 3408,-9 2-860,0-2 855,-1 0-452,1 0 441,-2-1-23,0 0 67,5-7-55,-7 7-6,4-5 2747,-9 9-2741,0 0 16,-3 2 1194,-1 1-1199,-2 1-1,-1 0-5,-1 3 779,-2 0-779,0 1-11,0 1-196,-1 1 145,0 6-5,-2 3 50,-1 4-45,-2 2 1,-1-4 10,-1 2-33,-3 0 34,-1 1 0,-3 0-1,-1 1-10,-1-1 10,-3 0 1,0 1-1,-1-3 18,-1 1-23,1-2 11,-10 3-5,7-5-6,-7 2 0,8-5 0,-2 0 39,2-2-28,-2 0-5,1-1-6,0 0-34,1 0 34,1 0 6,3 0 5,2-2-6,3 2 7,3-2-1,4 0 11,2 0 1,2 0-7,1 0-100,3-4-123,2 0-381,3-4-1092,5-1-8151,1 1 8960,1 0 1,-6 4 0,-3 2 0</inkml:trace>
  <inkml:trace contextRef="#ctx0" brushRef="#br0" timeOffset="205664">28527 13177 24597,'-24'-25'-11,"0"0"0,-14-15-23,38 40 458,0 0-436,0 2 164,0 3-152,2 4 85,3 3-96,3 3 254,3 3-232,2 3-11,2 3-6,2 2-1077,1 1 1072,1 3-40,-1-1-16,-1 2-23,-3-1-50,-2 0-732,-5 12 816,-5-12-247,-6 7 303,-4-16 11,-7-2 12,-3-4 21,-2-2 7,-2-4 22,1-3 27,1-3 40,1-3 944,3-2-971,3-3 702,3-3-759,3-3 326,3-2-354,2-3-17,3-2-34,4-3 23,5 0 12,6-2-7,4 0 12,4 0-2263,3 2 2241,3 0-12,2 0-113,3 3 108,2-1-12,2 2-560,1 0 577,2 3-33,-2 0-12,1 2-39,15-2 50,-16 3 18,10-1 10,-21 4-38,-2 2-55,2-3 116,-11 3 2054,0-1-2043,-11 5 108,-5 1-142,0 1 723,-5 3-700,-4 1 191,-5 5-169,-5 2 6,-13 10-5,6-4-18,-9 7-10,13-7 5,3 0-62,4 0 51,4-1 5,4-1-5,2-1 11,6-2-17,2 0-5,6 0-17,4-2 5,4 0-28,5 0-5,4-2 11,2-2 17,3 0 0,1-2 16,-2 0 12,-1-2 17,-3-1 33,-4 0 17,-3-1 28,-4-2 0,-3-3 17,-2-2 16,-4-3-10,-1-2 0,-3-1-29,-1-3-22,-2-1-11,-1-1 11,-1-1-17,-1 0 0,-2 0-5,0 1 11,-1 2 5,0 3 1,-1 1 5,1 3-28,-2 2 5,2 1-16,-2 4 0,1-1-45,-1 2 11,-7 1-5,1 3-1,-7 1-55,3 4-79,-2 2-112,0 1-174,1 0-352,1 1-443,4 0-812,5 0-2761,4 0 4811,6-2 0,-2-4 0,2-2 0</inkml:trace>
  <inkml:trace contextRef="#ctx0" brushRef="#br0" timeOffset="206077">29914 13221 19014,'2'-3'3338,"0"1"-633,-2 2-2621,-79 33-5014,41-13 4941,-12 4 1,-1 1-12,13 1 874,1 0-919,0-1-28,3-1-44,2 1-57,3-2 491,-5 7-608,11-11 22,-1 3 68,14-13-79,2-4 2905,5-3-2742,0-3 490,2-3-451,0-2 33,0-5 39,1-9 34,-1 2 23,1-9 22,1 7 27,0-1 35,2 2 44,0 0 39,1 3 12,0 1 22,0 2 0,0 1 213,1-1-264,0 5-27,0-1-40,-2 5-33,0 1-34,0 1-38,0 2-7,2 0-5,2 0-6,4 4 1,5 1 4,17 13-27,-3-2-310,16 10 276,-8-4-1409,3 4 1314,3 0-95,1 3-124,3 0-206,-1 1-354,-2-1-672,-2-1-2133,-6 1-6107,-6-5 9320,-9-3 0,-11-11 0,-6-4 1</inkml:trace>
  <inkml:trace contextRef="#ctx0" brushRef="#br0" timeOffset="207950">29473 13297 21243,'6'-32'456,"-1"0"1,4-19-322,-7 50 89,0 0-180,-4 7 24,-2 1-18,-2 7-16,-2 2 44,-12 22-67,7-13 0,-8 14-11,13-18-5,0-3 10,4 1-5,0-2 0,3-1 17,0-2 0,4 0 0,2-1 16,3-1 12,2 0 11,2-2-3257,10 1 3318,-4-5-10,9 1 10,-7-6 1,2 0 128,10-7-106,-7 0-11,8-7 179,-2-8-174,-8 3-2268,5-7 2246,-11 5-22,-2 1 1518,0-2-1513,-2 1-73,-2 2 62,-1-1 7,-2 2-7,-2 2 11,-1 1-5,-1 4 2978,-2 0-2979,-1 4 1107,1 2-1145,-2 2 11,0 0-95,-3 5 22,0 1 5,-4 6 17,-2 3-11,-1 4 6,-1 4-12,0 1 6,1 1 0,2 1 6,2-2-12,2 1-5,2 9 5,3-9 23,4 6-22,3-12 5,4-1 0,2-2 28,4-1-17,2-2-6,3-3 7,3-2-24,2-3 68,15-5-22,-10-3-413,10-5 418,-15-2 17,0-5 11,-2-2-5,0-3 22,-2-3-1189,-2-3 1189,-1-1 6,-2-3-50,-3 0 100,4-11-44,-8 11-1,1-7-2620,-7 16 2620,-2 4-28,-2 1-22,-2 4 869,-1-2-903,-1 5 17,-2-1-28,-1 7 10,-1-1-33,-2 2 3365,1 0-3415,-2 1-28,0 1-84,-1 1-89,-2 1-163,0 1-319,-2 2-527,0 2-1114,1 4-4140,5 2 6537,3 1 0,3-5 0,1 0 0</inkml:trace>
  <inkml:trace contextRef="#ctx0" brushRef="#br0" timeOffset="208299">31043 13286 20820,'-8'-44'414,"0"1"1,0 3-1,3 9-83,3 22 1135,0 4-1253,0 0 358,0 4-493,0 0 122,0 1-233,0 0 711,0 2-689,-2 3 11,-2 5 22,-2 6-10,-1 4-1,-3 6 6,-1 4-23,-2 4-671,-3 6 604,-2 3-67,-3 3-129,-4 3-151,-3 1-213,-2 0-196,-2 0-139,1-4-147,1-5-1832,-7 3-2574,12-15 1970,-4 0 3551,12-18 0,10-5 0,0-3 0</inkml:trace>
  <inkml:trace contextRef="#ctx0" brushRef="#br0" timeOffset="208473">30573 13374 16149,'5'-42'726,"0"1"0,0 1 0,-1 10 1867,-1 23-2498,0 0 1007,1 6-1085,12 7-6,1 1 0,12 7-2110,1 5 2082,6 5-56,6 4-957,2 5 711,3 2-640,1 4-49,0-1-712,0 1 1720,-12-9 0,-1-2 0,-3-1 0,12 9 0</inkml:trace>
  <inkml:trace contextRef="#ctx0" brushRef="#br0" timeOffset="209182">31892 13115 17563,'2'-4'3752,"-1"1"-744,-1 3-2946,-58-18-3405,28 22 3351,-8-10 1,-1 4 2,6 22-21,-1 2-2,2 3 7,2 3 5,4 0 551,0 14-607,10-9-17,2 9-39,11-14-11,5 0-51,5-2-50,6 0-16,7-1-46,5-2-11,4 0 1638,5-3-1638,4-2 5,3-3 51,3-3 9,-11-7 0,2-1 154,17 0 69,-10-4 1,2-2-254,-11-4 0,-2-2 313,31-7 10,-13-8 124,-9-4-67,-14 4 27,5-7 29,-15 10 17,-3 0 55,-3 1 23,-4 2 487,-3-7-560,-5 10 106,-5-6-195,-3 13-29,-3 0-27,2 5-18,-1 1 1032,-1 3-1048,-1 2 830,0 3-813,0 4-34,-1 2-12,0 3 7,1 2-12,2 2 11,1 1-10,2 2-52,3 9 7,6 2 27,5-1 23,6-5-6,5-11 23,2-3 22,14 1 0,-6-8 11,10 0 6,-12-6 16,-1-4 1,0-3 0,-1-4 16,-1-3 0,-2-3 23,-2-1-11,-2-3-3404,-3-1 3387,-1-1-6,-4-1 107,0-9-85,-4 9 23,-1-5-5,-3 11 33,-6-3-100,-2 5 16,-15-5-23,6 11 3337,-7-1-3460,-2 6 1,7 3-68,-5 3-96,9 3-760,-3 11 161,7-1-279,-1 6-370,10-4-774,3 1-1500,7 0-4536,1-1 8152,4-2 1,-6-8-1,-2-2 1</inkml:trace>
  <inkml:trace contextRef="#ctx0" brushRef="#br0" timeOffset="209524">32631 13634 23627,'-6'-53'169,"-1"-1"1,1 4 0,6 7-1685,19 9 1616,2-5-6,2-5 0,1-3 6,-6 11-1,-1-1-27,9-20-37,-9 19 1,-2 1 19,4-15 64,-9 17 1,0 1 19,2-16-17,-1-9 23,-8 26 683,-4-3-717,-3 12-33,-2-1 489,-2 14-523,0 3 240,0 2-280,-7 4-5,1 3 12,-6 4 1203,1 6-1204,-3 4 17,-13 17-33,9-3-661,-5 13 666,14-7-39,5 6 33,9-8 1,4 2-3136,8 21 3102,0-17 0,5 0-31,3-10 0,2-1-484,3 1 1,3 0 24,17 13 0,2-1-1,-10-10 1,1-1-465,11 9 0,0-2-2137,-15-14 0,-1-1 2773,1 1 0,-1-1 0,2 1 0,-5-3 0</inkml:trace>
  <inkml:trace contextRef="#ctx0" brushRef="#br0" timeOffset="218993">28873 14770 22300,'3'-41'80,"1"-1"0,-1 4 0,1 9 472,-1 22-496,1 2 137,-2 2-176,-1 1-158,0 1 113,-1 7 300,0 3-238,0 8 5,-1 4 0,-1 3-11,-3 5-6,0 3 1,-3 1-622,2 2 599,-1 0 0,2-1-6,3-2 6,1-2 0,4-2-6,3-3-22,2-3-16,12 7 32,-4-9 35,3 1-6,-9-11 27,-5-7 96,-2-1 118,-1-1 436,2-2-436,0-3 543,11-10-728,6-13-45,3-2-6,5-4-11,-7 9-1127,2 2 1161,-1 2-270,-1 2 315,-1 4-82,-4 2 87,-3 2 28,-2 3-101,-5 2 1093,-1 2-1115,-5 3 292,-1 0-303,0 3 95,1 9-84,0 11-3398,0 3 3381,-1 7-712,-2-5 639,-1 3-2123,-4 4 1887,-1 4-273,-2 2-441,0 4-853,-1 0-3008,-1 2 5019,-1 5 1,6-25 0,1-2 0</inkml:trace>
  <inkml:trace contextRef="#ctx0" brushRef="#br0" timeOffset="219240">30359 14804 20031,'-51'26'13,"0"0"0,2-1 1,6-2-20,3 6 1585,-2 1-1669,2 3-486,1 2 130,12-10 1,1 2-546,-12 15 89,14-15 0,1 0-2260,-6 9-1885,4-4 5271,2 0 1,11-16-1,2-1 1</inkml:trace>
  <inkml:trace contextRef="#ctx0" brushRef="#br0" timeOffset="219426">29728 14968 23393,'53'-5'-77,"-1"-1"1,-2 1-1,-4 6-849,6 21 489,-10-4 1,1 1-1747,-10-4 0,0 1 1623,10 4 0,0 2-1947,-3 0 1,-3 0-5819,14 9 8325,-20-11 0,-4-2 0,-9-7 0,-9-3 0</inkml:trace>
  <inkml:trace contextRef="#ctx0" brushRef="#br0" timeOffset="219960">31154 14936 23523,'-7'-32'179,"1"0"0,-3-20-157,18 46-10,2 1-1,3 0-45,22 1 17,-12 2 6,19 4-39,-8 8 5,-7 2-33,17 15 22,-21-8-6,5 9-151,-9 2 84,-8-7 1,-1 6 27,-9-9-34,-9 6 79,-9-1 45,-3-1 22,-5-6 1,6-8 60,-3 1-21,8-5 38,-1 0 40,9-4 73,2-1 50,2-1 1064,0 1-1232,5-1-34,-2-1-11,3 0-16,3 1-18,1-1 23,6 2-22,-1 2 0,5 2-6,1 4 11,5 3-17,3 3 6,2 2-1317,4 3 1289,0 2-682,16 13 699,-13-8-31,-10-4 1,-1 1-60,0 13 45,-4-1 6,-14-5 5,-14-11 6,-5-1-28,-9-2-572,-26 4-565,0-7-2070,10-7 0,-1 0-6046,-21-1 9133,2-3 1,26-2-1,11 0 1</inkml:trace>
  <inkml:trace contextRef="#ctx0" brushRef="#br0" timeOffset="221423">32408 14768 19249,'-31'-42'423,"-1"1"1,4 2 0,4 7-362,13 16-34,-4-1-34,-18-9 6,0 6-406,-19-6 417,-1 7-453,22 10 0,-1 0 453,-5-1 1,-2 2-545,-3-1 0,-3 0 546,-3 2 0,-4-1 0,-2 0-407,8 3 0,-2 0 1,-1 0-1,1 0 403,-2 0 1,0-1 0,1 1 0,-2 1-396,0 0 0,-2 0 1,1 1-1,3 0 408,-3 0 1,3 1-1,-1-1 0,0 1 1,-1 1 0,-3-1 40,1 1 0,-3 0 0,-1 0 0,3 0-7,-2 0 0,2 1 0,-3-1-5,5 1 1,-3-1 0,1 1 0,4 0 13,3 0 0,3 1 1,1 0-575,-21 0 1,2 1 580,4 1 1,2 1-25,3 1 0,1 0-431,4 1 1,0 2 402,4 0 0,0 1-213,2 0 0,0 1 201,3 1 1,-2 2 18,-15 7 0,-1 2-36,14-5 1,-1 2 351,-11 6 1,-1 1-340,18-6 0,1 1 0,-1 0-6,-2 2 0,-1 1 0,0 0-2,1 0 0,-1 0 1,1 0 259,2 0 1,0-1-1,3 0-259,-3 2 0,2 0-14,0 1 1,2 1-7,0 0 1,2 1-6,1 0 0,2 1 5,2 0 1,1 1-1,2 0 1,3 0-4,1 1 1,2 1 8,2-1 1,2 3 4,3 8 1,3 4 0,1-2 22,1-1 1,2 0-16,1 0 0,2 4 0,4-2 193,11 9 1,5-3-182,-4-10 1,4 0 15,6 5 1,6 4-1,-1-5-5,2-2 1,2-2-3,-2-5 0,2 1 0,0-3 5,9 5 1,2-5-199,3 1 0,4-2 181,-15-11 1,1-1 0,1-1 1,3 0 1,1-1-1,1-2-275,4 0 1,1-1 0,1-1 282,4-1 0,0 0 0,2-2-190,4 0 0,1-2 1,0 0 188,-12-2 0,0-2 0,1 1 0,0-1-45,3-1 0,0 0 0,1-1 1,0 1 46,3-1 1,0-1 0,0 1 0,1-2-3,1 1 0,1-2 0,0 0 0,1 0-3,0 0 0,0 0 0,1-1 1,4 0-4,-7-2 0,3 0 1,2 0-1,0-1 1,0 0-1,-4 1-2,-1-1 1,-3 0 0,-1 0 0,2 0 0,2-1-5,1 0 1,2 0 0,3-1 0,-1 0 0,-3 0-1,-3 0 9,7-1 0,-5-1 1,-1 0-1,4-1 28,-10 0 0,3 0 0,2-2 1,-1 1-1,-1-1 0,-3 1-23,10-3 1,-4 1 0,1-1 0,1-1-1,-2 0 1,4-1 0,-1 0 0,-2-1 0,-4 0 8,-7 1 0,-3 0 1,-2 0-1,0-1 14,13-5 0,-1 0 1,-1-1 8,-5 1 1,0 0-1,0-3 54,-6 1 0,1-3 1,-1 0-1,-2 1-39,-2-1 1,-2 0-1,0-1-59,6-7 0,0-2 0,-6 1 38,-6-2 0,-6-1 357,-5 2 0,-4-5-436,-6-16 1,-7-2-79,-6 13 0,-4-1-115,-7-15 1,-8 1-317,-5 15 0,-5 3-1137,-7-1 0,-5 0 1683,5 10 0,-3 0 0,4 4 0,4 3 0,2 2 0,-3 0 0,0 1 0</inkml:trace>
  <inkml:trace contextRef="#ctx0" brushRef="#br0" timeOffset="231651">15326 16218 18113,'-5'-42'550,"1"0"1,0 3 0,-1 7-148,-2 16-5101,0 0 5006,-2 1 1672,-3-2-1762,2 5 854,-2-1-965,4 7 107,-1 1-175,-2 3-28,-2 1-5,-1 3-12,-5 4 3359,-15 13-3381,4 1-1028,-13 12 1045,11-3-1,1 4 7,2 1-34,3 1-12,4 0-16,4-2-123,6 18 139,8-21-5,5 12 51,8-26 21,12 0 18,-2-7 0,9-1 27,9-10-38,-5-4-7,12-7 1,-9-3 805,2-5-772,-10 3 1,0-1-836,15-13 818,-15 11 1,-2-1 78,7-11 34,-3 1 50,-6 1 34,-4 2 44,-3 4 34,-6 2-17,-1 5 219,-5 2-292,0 4-22,-3 3 840,0 3-907,-1 1 0,0 4-392,0 0 212,-3 6 34,1 3 23,-4 7-23,0 14 17,1-4 6,-1 11-12,2-8 12,2 12-3393,1 1 3376,2-2 0,3-6 11,2-15 6,1-2-12,0-3 6,2-1-11,0-4 28,1-1-6,1-2 6,0-2 11,3-2 3369,2-2-3352,13-9-34,-4-1 0,10-7-656,-9 0 662,1 0 0,-2-1-3081,9-16 3131,-15 14 96,5-17-23,-20 17-79,-1 1-10,-4 2-18,-2 7 7,-1-1 406,-1-1-407,0 1 3381,0 1-3398,0 0-10,2 0 4,0 0 24,2-4-18,1 3-22,7-9 6,1 7-1,9-3-16,0 4-6,17-2 34,-4 4-39,24-3-1,-21 9-22,8 1 34,-17 3-17,-2 4 17,-3 1-11,-2 4 5,-3 2 6,1 8-6,-4-2-17,0 7 12,-6-5 5,1 1 23,-3 2-12,0 0 0,-1 0-5,-2 1 6,1-1-18,1 10 23,1-8 11,2 14-5,0-9 0,1 0-18,1-5 12,-2-8 0,1-1 0,0-2-11,1 0-6,3 0 12,-1-4 33,9-1-23,-6-5 1,16-9 5,-8 0-5,11-11-1,-6 1-205,0-3 211,2-2 17,-2-2 0,0-1 45,5-11-841,-10 10 836,2-8-1,-12 13 0,-4 2 17,-2 1 0,-3 0 112,-6-5-134,0 6-23,-6-4 200,0 7-155,-6-5 11,-1 1-33,1 1 846,4 3-813,5 6-22,3 1 33,1-2-67,2 2-16,1-3-1,2 3-16,2 0-12,3-1 6,5 0 0,2 0-11,4 1 0,13-2 5,-5 3 6,10 0-17,0 3 12,2 5-3387,1 1 3381,-4 4 11,-9 1-302,0 3 307,0 1-22,0 4 6,0 0-6,-1 4-5,0 0-6,-2 1-95,5 12-2172,-8-7 2138,2 8-90,-9-9 1672,-2 1-2063,-3 1-3308,-1 17 3946,-4-6 0,0-5 0,-2-15 0</inkml:trace>
  <inkml:trace contextRef="#ctx0" brushRef="#br0" timeOffset="232200">17774 15831 19983,'-3'0'3260,"1"-1"-2398,2 1-1069,17-23-68,3 16-122,18-17-1893,1 21 1522,4 2-324,2 1-448,1 0-667,0 2-1056,-4 2-1134,-5 3 561,-7 2 3836,-8-2 0,-11-3 0,-6-2 0</inkml:trace>
  <inkml:trace contextRef="#ctx0" brushRef="#br0" timeOffset="232348">17815 16178 9884,'-2'2'7242,"0"0"-1898,2-2-5883,67-26-2907,-30 14 1900,9-5 0,2 0-8285,-6 4 9398,-4 1 1,-18 6 0,-8 3 0</inkml:trace>
  <inkml:trace contextRef="#ctx0" brushRef="#br0" timeOffset="234007">19127 16155 13256,'-8'2'4996,"2"-1"-3792,6-1 2818,0 0-3636,-10-64-78,7 37-543,-4-12 0,2-1 436,4 14-66,1-4-23,0-2-11,0-4-34,2-2 0,2-2-22,1-4-12,2 0-10,1-3-1,1 1 6,1-1 0,1 3 0,0 3 51,4-8-23,-4 15 11,1-4 1,-6 17 10,-2 3-16,-2 4 254,0-1-266,-2 7-16,0 1-40,0 6-235,0 0 152,-3 5 38,-1 10 74,-3 5-23,0 12 0,-2 2 0,0 6-6,-2 7 0,0 2-301,1 3 290,1-1-28,2-1-16,3-1-63,0-1-44,3-1-56,1-2-67,3-1-421,5 12 264,2-15-78,4 8-56,-2-21-74,2-2-33,3-5-39,1-5-73,3-3-135,3-5-178,2-3-196,0-4-63,3-4 163,0-4 331,0-5 408,1-4 342,-2-1-855,-3-3 1264,-1-1 208,-4 0 290,-2-1 158,-4 2 263,-2 0 55,-4 3-67,-2 2 819,-4-4-1217,-1 7-122,-3-3-107,0 8 1001,-4 1-1113,2 2 860,-2 0-972,2 2-62,0 0 96,0 1-286,2 1-415,1 1 331,13 0 6,-1 0-12,13 0 6,-3 0 0,1-3 12,2 0-476,0-4 481,-2-2 39,-2-1 0,-3-1-56,-4-2 73,-3-1-17,-3-1 67,-1-6-56,-3 5 101,-2-8-73,-1 12 471,0-2-481,-2 8-12,-1 0 71,-1 3-105,-1 0 0,1 1-33,-2 2-1,1-1-5,-3 1 0,-1 2 0,-2 2-11,-3 3 5,0 4-16,-1 3 16,0 2 1,0 4 5,2 2-56,-3 15 17,6-8-487,0 21 414,7-20-45,4 8-22,4-14 0,4-2-23,4-4 12,4-2-18,1-4 7,5-3-40,1-3-22,2-4 11,2 0-129,13-11 314,-8 1 50,10-9 45,-15 2 39,-2-3 34,-2-2 62,-4-2-3219,-2 0 3292,-4-1-1245,-1 1 1283,-3-1 384,2-5-366,-5 10-12,1-4-11,-5 13-39,-1 2 2645,-1 2-2707,-1 2 1843,0 1-2129,0 2 199,0 3-120,0 3 39,0 5-12,0 3 12,0 2 12,1 3-18,0 1 0,2 2-5,0 0 0,2 10 5,-1-9-38,2 11 44,-1-18 0,-1 0 5,-1-9 18,0-3 5,-2-2 39,1-2 11,0 0 90,6-8-123,1-1 0,4-8 11,1 0 0,2-2 56,12-11-73,-5 6 23,9-6-6,-9 10 0,0 2-23,-1 1-5,-1 3 0,-2 2-5,-2 3-3404,-3 2 3381,-4 2-11,0 3-1,-3 1 1,1 2-50,3 7 33,-1 1 5,1 8-10,-2-2-68,1 12 45,-2-6-34,2 8-27,-2-9-180,6 5 140,-2-8-22,6 4-40,-2-11-44,2-1-17,1-2-17,2-3-6,1-3 18,2 0-151,2-3 262,2-2 73,0-4-10,13-7 111,-11 2-2122,20-14 2156,-23 10 134,13-16 2220,-15 7-2114,-2 1 34,-10 4 150,-10 11-211,-2 1-24,-3 2-110,-1 2 3259,-4 1-3339,-3 1 253,-11 2-246,3 1-35,-8 3 1,6 1-12,2 2-11,2-1 17,4 1-16,2-1 10,4-1-44,1 1 50,4-1-12,0-1 40,1-1-33,0-1 16,1 0 17,3 1 17,4-2-12,3 1 1,5-1-17,3-1 11,4-2 5,0-1-3363,1-3 3408,-3 0 191,2-4-95,-8 2 22,1-3-39,-8 4 22,-3 0 6,-1 1 3363,-2 1-3385,0 1-40,-1 1-28,0 2-123,-1 1-50,0 11 106,0 11-23,-2 22-66,0 1-3337,-3 7 3381,2-19 1,-2 0-18,-2 21-961,2-16 1,0 0 887,-3 22-554,3-16 1,1 2 492,1-13 0,0 1-387,1 18 1,3 0-668,8 11 113,-2-27 0,0-3-140,3 3-1781,-3-14 3508,-10-17 1,2-4 0,-2 1 0</inkml:trace>
  <inkml:trace contextRef="#ctx0" brushRef="#br0" timeOffset="234925">21511 15280 21778,'10'-31'-25,"0"-1"0,6-16 1396,-16 61-1349,0 5-22,1 7 499,1 5-499,1 6-5,-1 5-742,0 4 736,-2 5-17,1 2-40,-1 0-44,0 0-72,0-3-74,0-3-61,0-3-68,0-3-66,0-3 336,0-3-583,0-4-146,0-5-134,-3-3-157,0-4-151,-3-5-51,-2-2 157,0-6 1451,-1-1-628,-1-6 778,2-3-78,0-6 158,3-5 145,0-3 118,3-5 128,0-2 29,2-2 10,0-1-71,1 0 536,1-13-1681,0 11 785,1-8-72,-2 15-73,0 1-73,-1 1-61,1 0-68,0 2-50,1-1-51,2 0-44,0 1-12,4 1-33,0 2-23,4 1 6,3 2-5,3 0-23,5 0 875,2 1-1004,20-7 129,-11 5 17,14-4-455,-17 5 510,-1 0 24,-2 0 10,-4-1 34,-2 0 17,-5 0 22,-2 0 11,-4 0 23,-1 0 6,-3 1 5,-1 2 33,-2 0 236,-1-4-185,-1 6 467,-1-3-490,0 7 6,-1 0-5,0 1-28,0 1-39,0 1-63,0 1-335,0 1 184,1 8 46,0 1 49,2 9-16,1 4 6,1 5-12,2 5 12,3 23 0,-2-11-630,1 16 612,-4-16 1,-3-1 11,-1 1 6,-1-4 5,-2-2-5,-4 4-34,0-13 28,-1 2-12,3-16 18,1-3 11,0-5 33,3-2 715,-1-2-155,1-1-403,9-15-134,1 1-62,10-14-11,0 5 0,4-4-11,3 0 78,18-13-487,-9 12 423,-6 6 0,-1 3 2,5 0 18,18 0-23,-15 13-11,1 4-342,-4 6 325,-11 5-28,0 5-33,-3 3-40,-2 4-145,-5 1-3333,-3 3 2755,-4 1-685,-3 2 1537,-3 5 0,0-16 0,0-1 0</inkml:trace>
  <inkml:trace contextRef="#ctx0" brushRef="#br0" timeOffset="235592">17784 17411 16927,'55'-19'-501,"0"0"1,-3 1-1,-5 5-1207,4 8-1955,5 2-3445,-3-1 6371,-7 2 1,-21 1-1,-11 0 1</inkml:trace>
  <inkml:trace contextRef="#ctx0" brushRef="#br0" timeOffset="235957">18052 17654 17263,'50'-16'-83,"1"0"1,-3 1 0,-5 0-569,5-3 550,-1-2 61,-1-2 24,-3-2 32,-3 0 159,6-13-19,-17 9 46,2-10 39,-19 11 834,-5 1-695,-4-1 52,-4 2 10,-3 1-5,-4 2 0,-1 3-6,-2 1 51,0 2-17,0 2 389,2 1-434,0 2 423,2 2-272,1 0 690,3 4-1138,0 1-61,3 3-230,0 1 112,0 4 33,2 1 35,2 7-7,11 15-5,-1-2-350,8 14 327,-6-6 12,1 4-34,-3 3-34,-5 4-89,-4 3-134,-5 3-247,-7 2-571,-5 3-3664,-7 0 4784,6-23 0,1-3 0,-2 4 0,1-2 0</inkml:trace>
  <inkml:trace contextRef="#ctx0" brushRef="#br0" timeOffset="240958">19628 17183 19328,'0'-7'3455,"0"2"-1657,0 5-1227,0 0-604,-5-55-18,4 41 29,-3-38 16,4 57 23,1 6 28,1 18-6,0 1-1180,0 15 1157,-5-4-19,-2-9 1,-1 1 13,-7 17-8,2-11 0,0 0-189,-3 13 186,2-3 0,7-13-17,6-16 0,3-4 6,2-2 11,2-4 17,2-2 11,2-2 6,1-4 5,3-1 34,4-3-23,4-4 1142,3-6-1063,22-16-45,-8 3-537,-14 7 1,1 0 530,11-10-3002,0-1 3041,-3 1 163,10-9-548,-15 12 425,4-4-98,-20 17 75,-4 3 713,-5 5-841,-4 2 3082,-1 2-3088,-1 5-6,0 3 12,0 6-6,0 4 0,0 4 728,0 4-728,-4 19-11,-3 9-520,-2 3 486,-2 0-27,3-13-542,3-12 1,1 0-1588,-2 19 2201,3-15 0,1-2 0,2-8 0,0-1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5:24:08.3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6519 1388 15529,'8'-47'674,"1"0"0,-1 4 1,-2 7-155,-4 15-55,-1 0 1214,0 1-1287,-1 2-16,1 1 424,-1 0-503,-1 2-28,0 0-23,-2 2 373,-4-3-512,-1 7 721,-3-2-811,-1 8-1,-2 1-16,-4 4 0,-3 4 6,-4 5 0,-5 5-3398,-2 5 3392,-2 4 0,-1 1-6,1 2 17,3 1 0,3 1-615,5-2 609,5 0-5,4-2-5,6-1 5,3-1-23,6 6 3102,5-10-3079,6 4 33,4-12-3111,4-3 3100,4-3 332,3-3-331,3-4 16,2-4-6,2-3 18,-2-5 5,-1-3 11,-2-3 11,-2-2 6,-3-1-5,-2-2 5,-4-1-17,-3-2 0,-3-2 51,2-12-57,-6 9 2901,1-6-2884,-6 14 12,0 3-11,-2 3 16,-1 3 0,0 3 506,0 2-517,-1 5-28,-1 2-17,0 2-39,0 1-11,-1 0 360,0 2-365,-3 3 16,-1 5-6,-3 5 28,-2 3-3408,-2 6 3392,-1 1-905,1 3 910,1 2 0,3 1-17,3 15-5,4-11-1956,3 10 1973,6-17 1342,4-1-1365,4-3-1201,2-2 1207,4-3 11,13 1 0,-5-6 23,11-2 27,3-8-39,-11-3 1608,10-4-1619,-14-3 687,-3-4-636,7-8-23,-10 3-6,3-7-293,-12 5 299,-3 0 11,-1-1-17,-3-2 6,-2 1 6,-1-1-12,-1 0 1,-2 0-1717,-3 0 1700,0 1-429,-4-1 446,2 1 1865,-2 0-1883,2 2 337,-2-6-303,4 3 3007,0 0-3040,4 5 5,0 7-6,2 2 996,2-1-1023,5 1 27,2 0-5,4 0 6,3 2 5,4-1-22,15 2 5,-6 1 118,11 2-117,-11 3-1,-1 1-11,0 3 28,-3 2-22,-2 1 6,-3 2-1,-2 0 0,2 8 12,-7-5-6,1 6-6,-9-5 12,-1 2 0,-3 1 10,-1 1-10,-2 1-3404,0 0 3398,-2 1-11,-1-1 17,0 1-1,0-1-5,0-2 12,2 0-12,5 12-12,1-12 24,4 8-2281,2-16 2275,1-2 2273,3-3-2279,1-2 12,3-2-1,1-1 6,3-2-6,-1-2 0,10-7 0,-8-1 40,11-11-29,-17 7 0,2-8-22,-8 5 17,-3-3-11,-2 0 11,-1-2 5,-3 1 3398,-2-8-3392,-8-1-11,0 1 39,-11-4-17,4 16-11,-4-3 11,6 9-5,2 1-1,1 1 7,3 1-18,2 2-11,3-2 6,1 1-17,12-9 0,1 4 6,11-6-6,1 6-3381,4 1 3386,2 2-5,3 2-58,14 2 64,-11 3-383,8 1 372,-17 2-6,-2 2-12,-1 2 29,7 6-12,-9 1 6,6 3 6,-11 0 3162,4 10-3168,-7-5 6,2 8-3109,-10-7 3114,-1 2-5,-3 1 363,-1 2-392,-4 14 1,-1-8-6,-4 12-2302,0-11 2224,-1 0-160,2 0-495,1 11 10,2-11-493,5 8-845,5-16-3332,6-3 5421,7-1 0,-9-10 0,2-2 0</inkml:trace>
  <inkml:trace contextRef="#ctx0" brushRef="#br0" timeOffset="257">8556 1117 25242,'26'-23'-155,"1"0"0,-1 2 0,1 4-201,7 9 1,1 5-5702,19-3 5578,-19 3 1,1 1-1592,-3 2 0,-1 3-1364,13 3 3434,11 6 0,-38-4 0,-3-1 0</inkml:trace>
  <inkml:trace contextRef="#ctx0" brushRef="#br0" timeOffset="416">8666 1348 17232,'-5'3'4425,"1"-1"-627,4-2-3848,10 2-80,9-6-693,35-4-224,-4-3-4,-16 4 1,1 0 1050,24-2 0,-29 4 0,-1 1 0</inkml:trace>
  <inkml:trace contextRef="#ctx0" brushRef="#br0" timeOffset="1134">10463 907 32056,'0'-5'-1661,"0"1"3119,0 4-2038,-10-46-648,2 34 329,-19-31 261,6 46 206,-11 4-1722,0 0 1654,-2 2-450,-5 1 341,-1 0 558,-3 2 52,0-2 0,0 1-48,2-2 4,3-1 4,5-2 140,-10-2-79,23-2 1,-6-1 156,25-1-212,0 0 827,1 3-766,1 5-16,0 3 49,2 12-27,0-2 11,-1 8-381,-1-3 398,-1 2-6,-2 1 156,-8 27-138,2-17 10,-7 18 0,7-25-11,0-1 61,-3 14-72,3-10-6,-3 9-6,6-15 6,1-3-22,1-2-12,2-3-11,0-3 6,3-2 5,2-2 376,3-1-382,3-3-4,4-1 10,6-3-11,7-2-11,10-3-22,10-4-1738,11-3 1693,-25 1 0,3-2-250,22-6 0,4 0-1225,-14 2 0,2-1 1006,-7 2 0,3-1 1,-3 1-2602,5-3 0,-2 1 2723,6-3 1,-4 1 0,4-1-1,-5 0 1</inkml:trace>
  <inkml:trace contextRef="#ctx0" brushRef="#br0" timeOffset="2190">11581 1041 32767,'-9'-60'0,"2"12"-730,0 44 664,-1 1 46,-2 1 233,-1 2-226,-2-1 21,-4 1-1027,-3 3 1758,-6 1 51,-2 4-791,-3 2-6,-17 4-3576,12-3 3546,-9 2-19,20-5-107,4-3-439,5 0-7,5-3-86,4-1 0,4-1-177,2 0 3291,1 2-3358,0 0 92,0 4 298,0-1 2,0 4 357,0 1-3390,1 3 3614,-1 2 16,0 2 12,0 2 5,-3 2 11,-1 2 1,-1 3 22,-1 1-1,0 2-243,1 2 233,0 1-23,1 1 7,0 1-13,0 1-2190,0 1 2173,0 1 1525,0 13-1547,1-13-28,1 8 23,2-18-17,3-3-11,3-5-17,25 5-28,-5-12 41,22 1-181,-16-13 0,1-2 2160,22-3-2300,-17 1 0,0-1-788,19-6-1520,-1 1 2644,2-3 0,-27 6 0,-3 0 0</inkml:trace>
  <inkml:trace contextRef="#ctx0" brushRef="#br0" timeOffset="2423">12149 1161 27217,'-4'-4'385,"0"1"701,4 3-1708,-32-9 269,24 14 129,-25-2 42,33 17 44,0 6-670,1 1 518,1 4 77,1 1-179,-1 3-314,0 2-2604,-1 19-2289,0-12 5599,-1 18 0,0-38 0,0-3 0</inkml:trace>
  <inkml:trace contextRef="#ctx0" brushRef="#br0" timeOffset="2657">12596 1511 22537,'0'-6'2509,"0"2"-134,0 4-2437,-12-50 45,9 41 12,-9-35-40,11 55 0,0 5-33,1 3-51,-1 2-73,1 5-201,0 0-274,0 3-399,0 1-716,0 1-3138,0 0 4930,2 3 0,-1-17 0,0-1 0</inkml:trace>
  <inkml:trace contextRef="#ctx0" brushRef="#br0" timeOffset="3225">13306 1247 20043,'-5'-28'16,"-1"7"2286,3 24-2285,-2 3 997,-1 0-1008,-2 2 568,-2-2-541,-2-1 1882,1-1-1881,-1-1 106,-1-2 28,2-7-101,0 0 11,4-8 1,3 1 10,1-3 6,2-1-11,1-3-3403,2 0 3392,3 0-721,3 0 688,4 0-1,2 1 17,11-4-39,-5 7-1,6-1-10,-6 9 0,0 3-1,1 1-5,1 2 0,2 3-22,2 3-1,-1 4-2032,0 4 2032,-1 6 396,-2 2-401,-4 5 138,-4 2-132,-5 5-12,-5 2 6,-8 5-11,-9 3-22,-12 4 5,-9 1 19,13-22 1,-1-2 13,-1 2 1,-1-2 13,0-1 1,-2 0 25,-7 5 0,0-2 5,-14 9-5,18-14 0,1-3 33,-3 0 146,-3-4-67,14-8 11,-1 0-11,15-7 2381,3-6-2426,2 0-5,3-6 2523,1 2-2535,4 0 701,3 0-751,2 1-6,3 0-16,2 1-3410,24-3 3410,-12 6-40,18 0-22,-20 5-34,3 5-73,1 0-50,2 5-123,2 0-1912,3 2 1385,-1 0-515,1 2-1328,0 0 2717,4 1 0,-21-6 0,0-1 0</inkml:trace>
  <inkml:trace contextRef="#ctx0" brushRef="#br0" timeOffset="3742">14259 1387 32767,'8'-22'-783,"-2"8"102,-7 24 93,-2 5 241,-1 3 57,-1 6-90,-3 2-274,0 3-9177,-12 31 8857,9-28 1,-4 13 0,12-37-1</inkml:trace>
  <inkml:trace contextRef="#ctx0" brushRef="#br0" timeOffset="4309">14837 1118 30792,'13'-43'-563,"0"1"1,-1 2 0,0 9-618,-2 16 2146,2 2-1022,0 1 125,9-1-383,-4 3 574,8 1-1138,-4 4 564,14 3 59,-8 2-110,11 3-126,-2 10-331,-8 1 484,8 9-35,-13-3-23,-2 4 909,-2 2-708,-3 2 4,-3 1 7,-5-1 139,-4 0-298,-2-1 326,-4-3 28,-3-1 12,-4-2 77,-12 4 29,-6-6-56,-2-1 589,-9-7-237,4-7-218,7-1 17,4-4 230,16-3-258,4-1 307,1-1-346,2 0-17,0 0 62,1-3-124,0 3-22,2-3-17,1 4-16,0-1-18,2 1-5,1 1-5,1 1 5,2 1 0,2 0 0,4 2-12,2-1 12,4 3-5,15 8-1,-7 0-446,10 8 440,-11-3-4,-1 3-7,-1 0-33,-4 1-2,-5 0 2,-4-1 0,-6 0 17,-4-1-12,-3 0 23,-7 0-50,-16 7 22,-2-7-976,-15 4 836,5-9-89,-4-3-113,-1-1-117,-2-2-96,1-4-140,1 0-1954,-7-5-1742,16-2 4447,-5-4 0,25 4 0,2 1 0</inkml:trace>
  <inkml:trace contextRef="#ctx0" brushRef="#br0" timeOffset="4782">15793 893 24351,'43'-26'74,"-1"0"1,-4 1 0,-5 8-24,-12 16 61,0 1-40,11 4-12,-8 0-15,8 4-7,-11 0-15,-1 3 30,-1-1-42,-1 4 0,-1 0 6,-1 2 6,-1 2-1,-2 3-445,-1 0 451,-1 2 0,-2 0-5,0 0 5,0 0 0,-1-2 5,0 1 29,2 7-22,-2-5-7,1 7 18,-3-8 5,-1 2-11,-1 1-17,-1 0 439,-2 2-445,0 1 6,-1-1 0,0 3-11,-7 14-17,0-11-550,-6 13 545,1-14-23,-8 14 0,4-12 28,-5 8-23,7-17-27,1-4-23,-1-3-79,0-3-531,-9 0-370,3-6-2520,-9-1 3573,1-7 0,12-2 0,1 0 0</inkml:trace>
  <inkml:trace contextRef="#ctx0" brushRef="#br0" timeOffset="5160">16961 1631 32767,'-14'37'-567,"-7"6"1,7-22 0,-1 0 0</inkml:trace>
  <inkml:trace contextRef="#ctx0" brushRef="#br0" timeOffset="5807">17842 1041 32767,'0'-5'-3607,"0"1"-1439,0 4 5379,-68-56-1116,39 40 1216,-13-15 1,1 4-696,14 24 1372,3 1-2623,1 0 1750,3 1-116,-3 1-777,6 1 637,-2 0-74,5 2 2993,0 0-3703,0 0 325,0-1 6,0 0 335,0-1 395,-2 0-411,3-1-194,2 0 231,6 1 5,3 0 9,2 1 7,-2 3 70,-2 7-48,0 1 146,-3 8 78,-1 12-67,3-5-674,-3 12 669,4-10 10,0 0-10,1 0 5,0 3-3173,0 0 3162,-1 1-590,-1 15 562,0-11-17,-1 11 78,2 9-67,1-21-5,2 17 382,3-29-411,3-1 1,3-3-6,4 0-17,2-2-17,3-2-50,3-2-112,3-2 152,4-2-589,2-3-431,3-3-1031,4-2-3355,4-2 4914,7-6 0,-21 4 0,0-4 0</inkml:trace>
  <inkml:trace contextRef="#ctx0" brushRef="#br0" timeOffset="6227">18239 1154 16997,'0'-5'4402,"0"1"-77,0 4-4179,-15-21-96,8 27 6,-14-11-17,10 32-5,0 3-374,0 1 346,0 0-1,2 1 1,2-2 5,2 0 0,3-3-3275,1-2 3275,1-2-6,3-3 12,1-2-11,4-3 245,2-3-223,11-2-11,-2-5-11,8-1 11,-3-5 5,1-3 12,2-4 27,1-4-2279,2-4 2280,0-3-198,0-2 198,0-2 28,-2-1 10,-2 0 12,-2 2 28,-3 2-5,-3 3-1,-5 3 135,0-1-135,-8 6 2143,0 1-2215,-4 5 3206,-1 2-3262,-3 8-12,-1 1-5,-3 9 22,0 0-33,-6 17-101,-1 11-6,-2 2-3041,2 4 2818,4-12-197,0-1-1214,2 2 721,2-2-392,3-1-8397,2 7 9035,2-17 0,0-2 0,0-19 0</inkml:trace>
  <inkml:trace contextRef="#ctx0" brushRef="#br0" timeOffset="6426">19155 1519 20117,'0'-3'4066,"0"1"-8589,0 2 4517,-43 28-50,28-11 161,-32 24-369,39-16 393,0 2-1126,1 2-828,0-1-2331,3 0 4156,1 1 0,2-13 0,0-2 0</inkml:trace>
  <inkml:trace contextRef="#ctx0" brushRef="#br0" timeOffset="6857">19958 1203 21767,'-42'-28'97,"-1"0"0,4 1 1,4 13 14,-2 39-68,7-2 1,-9 12-3108,11-6 3080,3 1-6,2 3 1117,3 0-1123,4 1 12,5 0-6,4 14-16,4-13-1,4 9-5,5-16-17,5-2 22,2-1 992,4-3-975,13 5 17,21-2-6,-9-5 44,9-7-21,-25-11 33,-3-4 2764,-2-3-2725,-3-4 527,-4-3-431,1-10-140,-8 4 0,0-8 22,-10-1-39,-3 7 11,-3-5 910,-3 10-921,0 2-6,-1 1 189,1 3-177,-6 1-46,4 4-4,-9 4-18,8 5-16,-3 4-6,4 2-28,2 4-45,-1 2-90,1 4-548,-3 14 33,6-6-1212,-1 11 305,7-11-2168,2 1 3004,5 2 1,-2-15 0,2 0 0</inkml:trace>
  <inkml:trace contextRef="#ctx0" brushRef="#br0" timeOffset="7074">20495 1575 23183,'-24'25'-65,"-1"0"1,-14 20 861,32-21-2169,-1 15-129,2-8-1178,1 9 2679,3-10 0,1-15 0,1-1 0</inkml:trace>
  <inkml:trace contextRef="#ctx0" brushRef="#br0" timeOffset="7432">20867 1275 18919,'-1'-6'2296,"-1"1"538,2 5-2509,27-62-51,-15 44-115,9-18 1,1 4-42,-3 26-23,9 0-5,-6 3-12,2 2-4,1 1 4,1 3 56,12 10-83,-8 0-12,8 9-859,-12-3 842,-2 4-5,0 3-216,-3 3 222,6 17-18,-10-8-1876,2 13 1893,-13-16-27,-3 1 5,-3-2 22,-4 1-22,-9 11-5,0-12-229,-5 8 200,5-16 45,-4 10-179,6-9-90,-3 7-95,6-12-156,2-2 1624,2-2-3529,1 2-68,2-8-2015,4 1 4775,3-9 1,-1-2 0,-1-2-1</inkml:trace>
  <inkml:trace contextRef="#ctx0" brushRef="#br0" timeOffset="7622">21028 1558 17843,'-2'-4'3551,"0"1"-1350,2 3-2206,73-46-1231,-37 33 1196,11-11 1,3 1-1439,-17 20 1,-2 4 1079,20-2 104,-19 0 0,2 1-3989,28 0 53,-16 1 4230,14-1 0,-39 1 0,-2 0 0</inkml:trace>
  <inkml:trace contextRef="#ctx0" brushRef="#br0" timeOffset="8042">21836 1219 17177,'-3'-3'2858,"2"0"2001,1 3-4883,13-62-483,-4 45 534,1-17 1,3 5 210,4 26-76,11 2-167,-5 0 104,20 1-49,-16 2-11,9 2 12,-10 2-18,0 0 13,1 2-7,1 1 246,0 2-257,-2 1 6,-1 1 16,5 9-16,-11-5 5,3 8 17,-13-7 6,-2 1-1,-4 0 1,-2 1-1,-1 1 29,-2 0-34,-1 1 0,-3 0-3409,0 1 3381,-1 1-696,0 0 685,1 2-11,1 1 0,0 0 11,1 1-6,2 2-6,0-1 1,2 1 0,1 0-1,1 0-5,1 0 6,1 1-17,-2-1 430,0 0-419,-2-2-11,-3-3 6,-2-1-7,-6-4-21,-3-1-18,-5-4-33,-3-1-913,-33 2-50,18-7-2030,-25 0 3077,22-7 0,19-2 0,1 0 0</inkml:trace>
  <inkml:trace contextRef="#ctx0" brushRef="#br0" timeOffset="8540">23155 2004 32767,'0'-6'0,"0"1"0,0 5 0,2-38 0,1 34 0,3-26 0,-1 46 0,1 5-1555,-2 4 906,-2 4-73,-1 4-5444,-5 3 3521,-2 2-7186,-4-3 9660,-1-4 0,5-14 0,2-8 0</inkml:trace>
  <inkml:trace contextRef="#ctx0" brushRef="#br0" timeOffset="9205">24187 1202 30874,'0'-4'-4189,"0"0"8790,0 4-3120,-63-43-7486,40 32 5771,-14-12 1,1 3-70,16 20 2059,-3 0-2917,-14 3 1807,7 0 135,-22 4-572,23-2 443,-12 4-500,24-4 8,-1 0-1022,12-2 381,2 0 2818,3-1-3162,0 1-209,1 2-142,0 1 379,0 3-115,0 1 393,0 2-23,0 3 99,1 2 207,1 1 142,-1 3 130,0 1-3405,-1 3 3481,-2 1-1038,-4 2 1040,-4 1-248,-4 1 244,-3 1 42,-11 12-51,6-10 10,-11 20-32,17-25-20,-1 8-10,12-14-47,1-1-31,4-2 2737,4-1-2791,3 0 1468,4-2-1479,5 1-5,3-2-16,5-1 22,5-3-24,4 0-23,5-2-266,23 0-412,-25-7 0,1 0 435,0 1 0,0-1-486,1-2 1,-1 0 899,23-3 0,-27 3 0,-2-3 0</inkml:trace>
  <inkml:trace contextRef="#ctx0" brushRef="#br0" timeOffset="9743">24632 1355 24295,'-10'-4'297,"0"5"-140,-2 26-112,1-4 0,-4 10-12,3-9 18,-3 11-35,6-9 12,0 17-16,7-20-1,4 6 22,10-5-5,1-6-230,10 3 230,-1-10-11,20 0-11,-8-4-1,-2-4 1,2-1 5,20-2 11,8-7-585,-19 0 580,-13-6 11,-17 0-12,-2-1-4,-5-2-1,-3-2 6,-5-10-12,-5 4-5,-5-7 0,-4 8-11,-16-9-305,5 8 316,-11-8 6,10 10 11,1 1 11,2 1 11,3 1 6,4 2 23,3 1 571,5 3-572,4 1-5,2 2-1,3 0 555,5-4-594,2 4-5,5-4 6,2 7-12,2 1-11,3 1-6,1 3 12,3 1-1,1 1 1,0 3-6,0 2 0,7 11 11,-4 9-11,-3 2 0,-10 3-11,-10 6-405,-7-6 388,-3 8-117,-11 2-35,4-9-95,-4 8-184,8-14-302,2 0-387,4-2-5411,4 8 6559,7-8 0,-2-4 0,2-9 0</inkml:trace>
  <inkml:trace contextRef="#ctx0" brushRef="#br0" timeOffset="9974">25514 1502 25365,'7'-13'57,"-4"5"-46,-9 26-22,-1 1-17,0 3-57,-3 3-66,0 2-157,-2 1-230,-2 1-2347,-12 16-1735,5-11-5211,-4 7 8974,10-18 0,8-11 0,3-6 1</inkml:trace>
  <inkml:trace contextRef="#ctx0" brushRef="#br0" timeOffset="10475">26200 1320 17305,'3'-6'4414,"-1"0"-3590,-2 6 156,0 0-404,4-68-374,-9 46-1068,4-17 1,-3 5 960,-14 25 407,-15 2-446,4 3-5,-10 1 16,-7 11-45,10 0-602,-12 11 591,13-1 0,2 4-22,2 2 17,4 1-12,5 1-5,6 0 11,4 0 0,6-1-6,4-1 1,5 0 5,12 9-6,13 0-5,5-2 5,6-6 12,7-8 903,-11-8-903,10-1 83,-17-6-39,-1-4 689,-3-2-621,-2-4-12,-4-2 12,-1-5 6,-2-1 10,-3-4 163,5-14-140,-5 7-440,3-9 457,-5 13-6,-1 2-6,0 3-11,-2 3-16,0 4-3110,-2 3 3081,-2 3 548,-1 1-626,-1 3-33,-1 0 5,0 7 5,0 3-10,0 8 3402,0 5-3369,-8 38-56,2-17-750,0-8 1,-2 1 682,-4 6-169,3-12 1,0 1-258,-5 15-224,-4 11-410,10-20-497,2-4-3131,4-2-4437,1-6 9220,1-6 0,0-9 0,0-5 0</inkml:trace>
  <inkml:trace contextRef="#ctx0" brushRef="#br0" timeOffset="10708">26790 1572 24934,'-5'50'-297,"0"-5"34,3-20-152,-1 1-352,0 0-544,-1 0-1114,0 1-2594,1-2-3611,0-3 8630,2-4 0,0-10 0,1-3 0</inkml:trace>
  <inkml:trace contextRef="#ctx0" brushRef="#br0" timeOffset="10974">27201 1360 19468,'0'-7'3052,"0"2"-2122,0 5 1719,0 0-2660,-1-38-6,1 29 12,-1-25 10,1 42 12,0 16-17,0-2-28,0 11-255,0-3 171,0 2-79,-2 2-712,1 0 365,-2 1-380,2 0-600,0-1-2224,1-1 3742,0 2 0,0-17 0,0-1 0</inkml:trace>
  <inkml:trace contextRef="#ctx0" brushRef="#br0" timeOffset="11380">27855 1353 19311,'0'-3'2980,"0"1"-684,0 2-2229,-52 27-45,31-10-5,-10 2 0,1 1-1064,15 4 1058,2 0 1,2 0 4,2 0 245,3 0-255,2-1-1,3-1 7,2 7-7,2-8 1,3 4 5,3-10 11,6 2 6,-2-5 12,4 0 812,-2-7-796,-1-3 17,2-2-11,1-2 16,1-3 12,1-3 0,0-4 5,-1-4-3403,1-1 3381,-2-3-177,-1-2 155,-2-1 21,-1 0-4,-4 1-18,-2 0 12,-4 3-18,-1-1-4,-2 3-12,-3 0-34,-2 2 6,-3 1-22,-1 1-34,-1 1-23,0 1-89,-1 3-84,0 2 3158,1 2-3522,1 2-116,3 1-859,0 1-1775,2 3-5685,1 1 9051,2 1 0,0-2 0,1-1 0</inkml:trace>
  <inkml:trace contextRef="#ctx0" brushRef="#br0" timeOffset="11858">28094 1207 25587,'41'-25'-612,"0"0"0,-4 1 0,-5 8 933,-13 16-369,-1 1 1329,1 2-1315,-1 2-21,3 1-351,0 1 346,1 2-197,12 6 1645,-8-3-1825,7 6 1175,-14-5-1145,-2 0 9,-4-1 358,-3-1 20,-2-2-17,-3 0 31,-2-1 6,0 0 47,-2 2-37,-1-1 41,0 2 11,-2-2-17,-1 2 28,-2 1-23,1 1 0,-2 2-3380,0 1 3392,0 2-957,0 0 935,0 4-29,-1 13 0,3-5 11,-1 10-1968,3-9 1958,2 2 4,2 0 1,3 16-11,1-13-114,0 10 108,-3-17 28,-8 7-34,-2-11 1,-9 3-18,-3-13-38,-4-3-63,-5-2-172,-4-2-411,-2-3-1169,-2-1-5792,3-3 7668,5 0 0,13-1 0,7 0 0</inkml:trace>
  <inkml:trace contextRef="#ctx0" brushRef="#br0" timeOffset="13384">29081 1251 26660,'-2'-3'243,"0"1"3667,2 2-3221,-18-24-1831,16 18 45,-12-17 461,22 23-2338,4 0 1231,5 0 1673,3 0 448,5 0-3306,3 0 3250,1 0 228,1 0-385,0 0-854,-2 0 393,-1-2 2,-2 2 14,-1-3 14,-2 1-15,-2 0 14,-2 0 2229,5 1-2256,-7 0 152,2 0-181,-10 1 3320,0 0-3405,-5 0 268,1 2-210,-4 3 387,1 2 8,-1 5 11,0 0 0,0 1-11,0 1 11,0 2 61,1 10-38,0-3-1,2 9 90,3 8-95,0-6-28,2 12-1,-1-10-1202,-1 2 1175,1 0 16,-2 1-22,-1 0 12,-1 0-12,-3 0 0,1-1 0,-2 13-481,-1-13 482,-4 18-24,-5-17-10,-2-2-28,-4-7-6,-1-11-34,-6-1-67,-7-1-109,-1-5 0,-3-2-1485,-24 5 1406,15-6 1,-1-1-161,8-4 1,1-1-515,-2 0 0,-3-1 1019,-2 0 0,-3-1 0,6-1 0,-18 2 0,16-2 0,0 0 0</inkml:trace>
  <inkml:trace contextRef="#ctx0" brushRef="#br0" timeOffset="30171">10861 2120 7341,'-1'-7'4430,"0"2"-3007,1 5 2505,0 0-3325,5-63-102,-3 41-280,0-14 1,1 2 195,-3 22-17,0 1 111,0 3-40,0 1-81,0 3-84,0 1-114,0 2 139,-2 1 202,1 2 221,-2 1 46,1 5-231,-5 12-55,2-2-28,-3 10 58,3-6-183,0 0-13,1 1-171,1 0-242,0-1 268,3 1-81,-1 0 20,1 0-242,0 0 28,1-1-191,0 0-34,2-2 8,1-1-64,0-1 9,6 6-129,-1-8-84,3 2-111,0-8 354,3-3 246,3-2 273,4-1 236,4-3 161,4 0 197,7-1 159,3-2 160,6 0-1296,3-3 833,4 1 58,1-2-131,3 1-107,0 0-48,0 0-1345,-1 0 1087,-1 1-28,-2-1-35,-2 2-307,0-1-2684,-1 1 2662,0 0 15,2 0-201,0-1 397,5 2-6,1-2-684,5 0 691,-30 3 0,0 0-2,1-1 0,1 0 11,-1 0 0,1 1-12,0-1 1,0 1 124,0-1 1,0 1-134,-1 0 0,0-1 9,0 1 0,-1 0-12,-1 0 1,0 0 0,29 0 1,-3 0-3,-5 0 1461,-3 0-1453,-5 1-25,-3-1 22,-4 1-16,0 0 7,-2 0-82,20 1-58,-13-1 9,18 0-14,-14 0 41,3 0-13,3-1 29,4-1-462,3-1 640,2-1-28,-31 2 1,1 0-783,13 0 0,-1 1 770,-10 0 1,0 0-9,9 0 0,-1 0 258,12 1-276,-19 0 0,0 0-22,16 0-26,12 0-1,-23 1 0,0 0 11,-1 0-11,1 0 6,0 1-120,0-2 3,1 1 21,0-1 6,2 0 11,0 0-2,1 0-1228,0 0 1249,2-1 150,-1 1 398,3 0-410,0 0-35,-1 0 273,-1 0 6,-2 1 261,10 3-55,-15-1-66,7 3 86,-19-2-285,-2 0-117,-3 1-318,0-1 11,-1 0-262,1 0 84,0 0 80,1-1 157,2 0 74,2-1 157,2 0 59,1-1 856,1 0-787,1 0-43,-1-1-2,1 1-28,-2-1-332,0 0 141,-1 0-44,-1 0-4,-1 1-49,-2 0 9,-1-1 2099,8 1-2104,-9 0-11,7-1 148,-11 1-3,1-1 32,2 0 15,0 0 299,1 0-159,11 0 3184,-8-1-3113,10 0-15,-12-2 84,1 1-21,-1-2 36,1 1-307,-1 0 145,-1 0-10,0 0-37,-2 0 39,0-1-222,0 1-56,-2 0 25,1 0-66,-1-1 80,-1 0 12,-1 1 698,-1-2-621,0 1 85,0-2 160,-1 1-69,0-2 147,0 0-37,0-1-12,-2 0-81,1-2-148,9-9-68,-8 6-262,8-7-4,-13 9-144,0 1 261,1-1 37,-1 0 299,0-1-5,0-1 100,-1 0-532,-2-1 245,-2-7 1,-2 11 0,-2-3 0</inkml:trace>
  <inkml:trace contextRef="#ctx0" brushRef="#br0" timeOffset="65423">5233 3920 17450,'-11'-62'849,"1"1"1,0 4 0,-1 12-357,-5 22-45,-1 4-55,-1 4-4937,1 5 4757,0 2-79,1 4 1383,1 2-1489,0 4-28,0 5-6,-1 6-1312,-1 6 1330,-3 8-7,-1 7-545,-3 8 523,-1 9 17,12-22 0,0 2-9,0 3 1,0 2-3,0 2 0,0 4-44,2 1 1,-1 5 0,2-3-36,-2 10 1,0 0 245,3-6 1,0 4 0,1-4-351,1 4 1,2 0-162,1-6 1,1 2-1,0-2-37,1 6 0,-1 1-247,0 1 1,0 4 0,-1-6 170,-1-6 0,0-2 146,-3 12 0,-2-3 148,1-20 1,-1-3 179,-12 23 240,-2-12 113,-2-9 453,-19-6-437,7-12 2131,-15-2-2107,11-11 38,0-6-1112,2-5 1106,1-9-28,4-8-72,6-6-96,6-6-67,6-4-84,14-5 0,5-2 708,7-13-789,0 11 0,5 2-9,16-3 17,8 2-14,-17 26 1,1 1-1,2 1 0,2 1 3,0 0 0,2 0-9,1 2 1,1 0 2,1 0 1,1 1-4,0 0 1,1 1-6,0 0 0,2-1-20,13-6 1,1 0 10,-12 6 1,0 0-9,11-5 1,-1 0-501,-15 7 1,-2 1 490,0 1 1,-1 0-863,26-13 852,-5 1 16,-4 2 23,-5 1 17,-5 2-1,-6 2 1744,1 0-1710,-14 9 645,-2 1-645,-12 8 1265,-4 2-1264,-4 4 1766,-5 4-1711,-15 16-55,2-3 270,-9 12-293,10-6-11,-5 14-23,11-9 0,0 8 159,12-14-40,4-3-16,4-2-35,4-5-45,4-2-10,3-2 44,3-4 60,13-1-99,-5-4 162,19-2 51,-19-5 394,12-7-121,-19 0 64,2-5-9,-10 0-103,-4-1-58,0-4-99,-3-1-92,-2-3 112,-1-10-259,-4 8-65,-1-7-31,-4 13-36,-2 2 13,0 2-33,-3 2 8,0 2-8,-2 3-52,-6 0-40,6 4-109,-2 1-62,10 3-861,1 7 323,2 1-2006,2 8 2962,2 1 1,1-6 0,0-1 0</inkml:trace>
  <inkml:trace contextRef="#ctx0" brushRef="#br0" timeOffset="65750">5791 4240 18063,'0'-5'3152,"0"2"-590,0 3-2310,19-12 180,-3 18-598,30 7-642,-19 16 535,10 12-82,-14-9 510,0 20-350,-8-13-113,-3 12-1972,-9-21 2238,-2-4 17,-4-6 366,-6 0 83,0-9 1044,-5 0-941,6-8 518,-3-3-646,3-5 3224,-2-3-3482,3-6-127,1-4-118,2-3-6,1-19 3,5 7 19,5-13-662,6 13 861,5 0-216,5 2 284,3 2-12,3 2-513,2 10 0,2 1-444,11-2-630,-9 7 0,0 3-8039,1 5 8831,-5 3 1,-14 0 0,-8 0-1</inkml:trace>
  <inkml:trace contextRef="#ctx0" brushRef="#br0" timeOffset="67035">6997 3924 15560,'6'-43'1341,"-1"1"0,1-1 0,0-5 0,-2 5 410,-11 2-1431,-3 30 383,-2 3-456,0 5 130,-2 1 5,-1 8 522,-3 5-304,-12 27-203,5-1-387,3 6 1,1 4 154,9-13 0,1 1-110,-4 14 1,2 1-114,5-9 0,3-2-81,0 3 1,2 1-165,1-1 0,1 1 77,2-1 1,2 0-686,0-1 1,2-1 746,1-1 0,3-1 11,0-2 0,2-2-17,0-1 0,2-1-190,8 9 1,3-1-2,-6-11 1,2-1-107,7 7 1,1-2-1117,18 8-861,5-7 2332,-19-16 0,-1-2 1,3 1-1,-1-2 0</inkml:trace>
  <inkml:trace contextRef="#ctx0" brushRef="#br0" timeOffset="68419">7598 4731 24649,'24'-38'88,"0"0"0,1 0 1,9-16-1,-6 7-26,-7 9-1039,-2-4 1146,1-3 243,-3-2-98,-1-3-115,-1-2 93,-1-1-13,-1 0-29,-1 1-843,-2 1 757,-2 3-225,-2 7 18,-3 5-2415,-1 8 2422,-3 6-39,-2 7-53,-3 4-103,-2 6 530,-3 2-286,-2 3 108,-2 6 780,-2 3-585,-2 8-14,-1 5 3097,-3 4-2994,1 8-2190,0 4 1897,0 5-125,2 2-572,4 5 349,0 1 46,7 2-837,3 1 976,4 0 7,7-1-894,3-3 821,8-1-84,3-6-37,5-5-33,2-5 120,4-4 929,1-5-903,2-3-1959,-1-3 2079,1-4 90,0-3 511,-1-4-324,-1-3-83,-1-2-17,-1-4 3,-1-4-80,0-5 1,-1-3 9,0-4-37,0-3 311,-2-3-60,6-18-111,-9 8-92,3-12 95,-12 14-57,-3 3-47,-3 3 902,-4 5-1265,-2 4-35,-3 4 431,-6 1-594,-8 6 3584,-1 0-3194,-3 7 490,6 3-181,-8 10 128,6-2-16,-3 7 68,8-2 1,2 2-289,3 3-231,2 12-217,3-6-115,5 7-125,3-10 3,4-2-34,3 0 113,2-2 55,2-1 243,10 6 94,-4-9 41,8 4 70,-8-11 96,1-2 92,0-3 57,0-2-24,0-2-4,0-4 16,1-3 5,1-6 29,1-3-3411,1-5 3336,2-2-252,11-20 130,-9 7-68,-13 9 1,-1-1-68,6-19-43,-2-5-2325,0-3 2081,-1-3 28,-1 1-296,-3 2 350,-3 3 29,-4 3 38,-5 5 23,-3 4 135,-3 4-907,-5 4 903,-1 5 1509,-6 3-1588,0 5 36,-2 4 19,1 3 37,0 4 375,1 2-136,0 3 2636,2 4-2080,0 3 2717,-1 6-2693,0 8-158,-2 5-377,2 7 177,0 6-359,5-6 1,1 2-93,0 20-236,2-15 1,1-1-558,3 19 141,3 1 352,2-17 0,1-1-1871,7 21 1901,-4-23 0,1-2-254,7 8-22,2-5-52,0-3-24,1-5-313,-1-1-72,-2-4-399,-2-2-1056,-2-3 2436,-1-1 0,-7-9 1,0-2-1</inkml:trace>
  <inkml:trace contextRef="#ctx0" brushRef="#br0" timeOffset="68604">8548 4411 27490,'57'-28'228,"-1"0"1,-3 2 0,-5 7-408,-1 15-1009,0 1-1710,1 1 1759,7 1 1,-27 1-1,-1 0 1</inkml:trace>
  <inkml:trace contextRef="#ctx0" brushRef="#br0" timeOffset="69008">10139 4557 19508,'19'-52'890,"0"-1"1,-3 11 0,-4 5-466,-4 5-72,-7 18-73,0 4 644,-1 3-812,-1 3 162,1 2-291,-2 2 132,-1 3-132,-2 3 12,-1 8-29,-2 5 367,-1 7-748,1 6 1,0 4-269,0 10-252,1-7 0,3-1-1827,3 5 1967,5 5 0,-2-23 1,2-1-1</inkml:trace>
  <inkml:trace contextRef="#ctx0" brushRef="#br0" timeOffset="69395">10560 4018 13922,'0'-6'3820,"0"2"-2492,0 4-1278,-59 6 6,39 6-1603,-14-3 0,3 3 1575,24 12 896,1 2-779,6 10-41,5-10 524,4 7-388,11-9 75,-3-10 9,8 1 82,-5-11 116,2-2-57,1-3 83,2-3 35,-1-5 105,0-3-1,-2-2-91,-3-3-135,-2-2-183,-3-12-365,-7 5 3038,-2-9-3283,-9 11-162,-3 1-72,-6 2 115,-25-6 101,-2 11-559,-9-1 892,9 14 94,17 6-21,-4 8 191,11 2-113,-2 7-973,12 8-1057,4-3-7935,5 5 9278,2-11 1,-1-9 0,-1-5 0</inkml:trace>
  <inkml:trace contextRef="#ctx0" brushRef="#br0" timeOffset="69625">10906 4326 23339,'48'-24'-360,"0"1"1,0-1 0,-4 2-1,0 0 1,-7 9-1788,11 12-661,-1 4 2785,1 1 1,-23 0 0,-3 0-1</inkml:trace>
  <inkml:trace contextRef="#ctx0" brushRef="#br0" timeOffset="69775">10760 4691 21495,'44'-14'4,"-1"-1"0,1 0 1,18-5-1,-8 3-389,-2 3-2004,0 0-828,0 2 3216,4-1 1,-27 7-1,-2 0 1</inkml:trace>
  <inkml:trace contextRef="#ctx0" brushRef="#br0" timeOffset="70402">12281 4273 30313,'0'-8'-2687,"0"2"1133,0 6 5454,0 0-1105,-27-63-2795,16 47 0,-5-19 0,-2 7-677,5 28 424,-11 10 1183,4 0-930,-18 20 0,8 8 0,1 2 0,7 4 0,9 5 0,8-12 0,0 11 0,17-10-1006,0-10-934,12 2 741,-3-15 338,5-2 442,0-4 538,2-3 250,1-2-34,1-3 1119,-1-2 80,-1-3-70,7-11-1314,-10 0-150,3-9 0,-8-9 0,-8 3 0,1-12 0,-8 7 0,-4-2-20,0 0-1245,-4-14 34,-1 15 237,-8-13 128,3 26 92,-6-1 568,4 13 56,-1 3 227,-6 4 337,3 1 149,-5 5 636,-1 10-226,4 2-187,-3 9-558,8 0-793,1 4-1525,2 5 1997,1 8 1,4-19-1,0 1 1</inkml:trace>
  <inkml:trace contextRef="#ctx0" brushRef="#br0" timeOffset="70620">12912 4274 21315,'-4'-42'-457,"0"0"1,1 3 0,0 10 2325,0 20-2407,1 3 1463,1 2-1386,0 2 776,1 2-1634,0 8 2666,2 1-5706,0 11 3511,0 3 0,0-9 0,-1-1 1</inkml:trace>
  <inkml:trace contextRef="#ctx0" brushRef="#br0" timeOffset="70852">13004 4678 27049,'6'53'-290,"-4"-18"1,-4-1 21,-8 10-1926,1-13 1,-3 0 1761,-17 18 57,10-23 0,-2 1-1324,-2 1 1,-2 0-651,-3 1 1,-1 1 2347,-7 4 1,2-1 0,-4 2 0,0 0 0</inkml:trace>
  <inkml:trace contextRef="#ctx0" brushRef="#br0" timeOffset="71296">14093 4501 20456,'19'-48'479,"0"-1"0,-1 5 1,-4 7-198,-6 13-54,-4 5 2034,-2 5-2062,-2 0 629,-2 7-982,1 0 318,-2 6-197,-1 5 1765,-1 4-1613,-4 7-47,-3 5-6,-3 6-19,-1 6-29,0 4-102,1 6-1802,3 2 1071,5 0-364,3 1-522,8-3-2953,4-1-100,7-3 4693,8 0 0,-10-19 0,1-2 0</inkml:trace>
  <inkml:trace contextRef="#ctx0" brushRef="#br0" timeOffset="71671">14514 3897 14038,'-41'3'82,"0"0"0,2-1 0,9 5 1469,17 14-1501,2 3 1049,3 1-1048,3 1-1,2 0 12,6-1-1,3-1 23,7-2 28,4-2 30,5-3 32,1-3 194,3-4 81,0-3 915,1-4-762,-2-2 46,-2-5 38,-4-3 4,-4-6-1093,-3-2 729,-3-4-93,-3-1-145,-3-1-143,-1 0-42,-2-1-136,-3 2-84,0 0 52,-5 3 47,-6-4 37,3 7 2999,-5-1-2917,6 9 82,-2 1 19,0 4 949,-5 3-948,-3 10-245,-6 13-126,6 3-284,2 6-1393,10-5-6801,2-2 8001,2-3 0,3-12 0,0-5 0</inkml:trace>
  <inkml:trace contextRef="#ctx0" brushRef="#br0" timeOffset="71984">15165 4150 22541,'-37'32'37,"-1"0"0,3-3 0,3-2 14,0 1-1,-2 0 31,-2-2 41,-2-1 35,2-1 40,0-3 182,-5 3-210,14-8-34,-2 1-21,17-8-50,5-2 658,4 0-706,2-1 245,1 1-256,5-1 0,3 0 21,8 1-3163,5-1 3054,8 1-14,6 0-873,7 0 862,5 0-440,5 0 276,2 0-1326,-14-2 0,0 0-194,20 2-622,-22-2 1,0 0 2413,15 3 0,-26-4 0,-3 0 1</inkml:trace>
  <inkml:trace contextRef="#ctx0" brushRef="#br0" timeOffset="73871">16175 4553 10758,'2'-3'7510,"0"0"-12122,-2 3 5458,16-61-186,-11 35 237,4-11 1,-1-1-484,-8 13 220,0-12-354,-2 11 353,-7-20-505,2 28-44,-7-7-33,4 18-23,-3 3 0,-4 2 0,-3 2-6,-4 4-1359,-4 3 1348,-3 4 6,-2 4 0,0 2-6,2 2-5,2 3 1548,4 1-1438,4 1-18,4 3-3,5 0-14,3 0-4,4-2-389,4 9 406,5-11 2543,3 4-2727,5-11 55,3-2 47,2-2 64,2-2 47,4-4-2,0-1 1171,4-3-984,13-5-17,-7-3-4,11-6-4,-12-1 94,12-14 382,-11 4-544,7-10-50,-15 7-62,-4-3-59,-3-1-52,-3 1-53,-3 1-16,-3 2-3247,-3 4 3256,-3 2 7,-1 3-2,-2 3-1,0 4-2,-2 2 219,1 3-281,-3 1 3429,2 3-3330,0 0 74,0 6 27,0 1 1,-2 6-34,-1 12 51,0-3 22,-1 11-66,0 8-56,2-8-54,-3 24-6,5-11 7,0-3 14,3 4 2,3-23-20,8 10-35,-1-16 38,6 2 30,0-9 37,14-1 94,-3-3 27,13-3 61,-8-5 45,15-8 68,-12 0-2,9-8-16,-17 2-3523,12-24 3228,-16 11-55,8-21-896,-17 3 790,-5 9-20,-1-21-38,-6 18-27,-2 3 176,0 9 53,1 11-16,1 1 2975,3 2-2911,0 1 1331,4 0-1287,1 3 18,3 0 17,2 3 7,2 0 10,2 3-20,-1 1-36,0 3-18,-2 0-32,-2 3-48,10 14-31,-12-3-44,7 13-16,-14-6-6,-1 14 32,-3-7 7,0 10 42,-3-11-10,-2 1 53,0 1 23,-2-2-3381,1 0 3419,0-3-1388,1-2 1358,2-2 1,0-2-17,2-2-9,1-2-30,3-3 2677,15 3-2679,-3-7 7,12 2 2053,-4-8-2054,5-3-436,3-2 460,4-3 16,2-4 6,1-1-7,0-2 15,13-14 0,-16 7 4,6-10 334,-20 10-21,-3-6-54,-8 7-75,-3-5-21,-7 9-61,-6 0-88,-1 0-2,-5-1-325,0 0 42,-2 0 55,0 1 54,1 1 468,2 2-368,0-4 47,3 3-17,1 1-15,4 4 33,1 4 15,0 0 11,1 1 88,3 0 48,8-3 21,1 1 38,8-2 31,-1 4-44,3 0-49,1 1-13,2 1-87,0 1-86,0 1 13,-1 1-27,-1 0-15,-2 2-20,0 2-2,-3 3-15,-1 2-20,-2 3-11,-2 2-21,-2 0-7,-2 3-46,-1 1 19,-2 2-19,-1 1 46,-1 11 25,-2-7 33,0 9 20,-3-9 2,0 13 38,0-8-1,0 10-17,0-13-34,0-1-100,0-1-82,2-2-116,1 0-2285,17 10 591,-4-14-2668,13 7 4747,-4-17 0,-12-5 0,0-1 0</inkml:trace>
  <inkml:trace contextRef="#ctx0" brushRef="#br0" timeOffset="74038">18219 4492 19499,'-2'-2'2842,"0"0"-131,2 2-3035,-14-35-85,10 26-203,-11-26-425,15 37-1264,2 3 2274,3 3 1,-2-2 0,0-1-1</inkml:trace>
  <inkml:trace contextRef="#ctx0" brushRef="#br0" timeOffset="75498">18534 4572 18424,'25'-53'58,"0"1"0,-2 3 0,-2 6-140,-3 7 104,0-3 6,0-4 1193,-2-3-1187,0-3-3,-6 13 0,-1-1 8,4-20-28,-6 22 0,-1-2 31,-2-3 0,-1 2-14,1-8 11,-3-16 6,-4 40-11,-2 5 1084,-1 5-1078,0 2 2014,1 4-2043,0 1-11,2 4 3190,0 0-3207,0 1 577,0 4-560,-2 3 5,-1 6-16,-1 5 17,-1 4-18,1 6 7,-1 5 5,3 5-358,0 5 346,2 3-996,1 4 986,0 1-23,1 2-5,1-1-12,0-15 0,0-1-22,0 18 28,0-19 0,1-2-95,3 9-62,1-4-370,3-4 275,1-5-46,2-3-21,1-4 39,3-5 45,-1-4 89,2-5 96,1-4 55,1-2 63,1-6 16,0-3 316,1-5-210,6-11-16,-7 3 656,2-7-572,-10 8 378,-1 0-351,-3 2 7,-3 1-1,-1 2-16,-3 4-29,0 0 342,-1 3-387,0 1-44,-2 2-22,1 1-29,0 2-5,1-1-73,2 1 17,3 0 11,4 0 0,5 0 22,6-1-22,5 0-6,5 0-657,3-2 652,2 0 11,-1-3 0,-2 0-68,9-7 73,-12 2 6,5-6-16,-14 3-1,-4-2 12,-2-3-3139,-3-1 3144,-4-1-11,-2 1 450,-8-4-450,-2 8 107,-7-2-107,-1 11 5,-11 1 12,4 4-11,-7 1-1,9 4 1,-1 2-23,1 3 11,0 4 6,1 2-5,-1 2-1,2 3 1,-5 12 5,8-5 3369,-1 8-3380,9-8-11,3 13 27,2-8-643,4 10 616,3-14-1,6 0-10,2-3-1,3-3-5,1-1-11,3-4-6,1-1-12,2-3 7,2-4-51,14-2 67,4-6 39,0-3 1,-3-5 22,-16-4-548,0-4 553,-4-2 28,-2-5-2644,-1-2 2628,-3-2-92,-3-1 102,0 1 12,-4 3 6,-1 1 5,-2 4 6,-3 2-6,-1 3-5,-1 2 382,0 3-422,0 2 3353,0 3-3370,0 1 49,0 3-71,0 7 28,1 1-17,1 17 6,1-3-3392,1 20 3392,-2-13-11,1 10 0,0-10 5,-1-2 1,0-2-6,1-3-6,0-1 6,-1-4 5,1-2 12,0-4-1,-1-4 3393,0-2-3370,0-2 0,1-1 33,5-5-38,0 0-1,4-6 12,0-1-1,2-1-10,-1-3 5,2 0-11,-1-1-1,0 0 7,1 1-18,-2 2-10,0 1 5,-3 3 0,0 2-11,-2 3-12,0 2 12,0 1 0,1 1-17,0 2 17,1 3-23,1 3-5,-1 4-12,0 2-61,5 10 34,-2-5-17,3 6-34,-3-7-61,1 0-46,3 0-983,3-1 911,2 0 22,4-1 0,2-1-10,5-1-12,3-3-754,25 2 916,-12-7 107,-15-2 0,-1-1 0,15-2-1319,-2-3 1392,-2-3 39,-3-3-673,-4-4 942,7-12-124,-15 3 17,3-9 675,-20 7-686,-4 0 439,-5 1-511,-4 1-46,-5 1-16,-6 2 1413,-8 2-1436,-4 2-11,-6 2-1323,-4 4 1328,-1 4-954,-17 4 921,14 6-114,-9 2 92,19 5-6,2 2 0,4 0-6,4 0 6,4-1-11,5-2 5,3 0-5,3-1 11,2-2 6,6 1 2010,2-2-1994,8 1-16,3-2 16,6-1-16,3-1 16,2-3 12,1 0 11,-2-2 39,-1-3 28,-2-4 22,-3-1 6,-3-4 1230,-2-1-1235,-3-1 122,-2 0-122,-2 0 10,-2 1-22,-2 1 23,-2 1-34,-2 4-28,-1 1-28,0 3-56,-1 1-50,1 2 10,-1 14 46,0 0-6,0 16 0,-1 0 0,-1 4 0,0 6 0,-4 3-291,1 5 282,-1-12 1,-1 2-1673,-4 24 1644,2-19 1,-2 0-3,2-9 0,-1 1-169,-9 19 1,-1 2 30,3-13 1,0 0-96,-6 14 1,-1-2-91,5-18 1,1-2-93,1-3 1,-2-1-890,-7 4 0,-1-2-349,-12 8-431,13-20 1,0-5-7709,-6-7 9505,6-7 0,12-2 0,6 0 0</inkml:trace>
  <inkml:trace contextRef="#ctx0" brushRef="#br0" timeOffset="76515">21169 4151 21450,'0'-50'750,"1"-1"1,-1 5 0,0 7-230,-4 15-57,-1 3-55,0 7-89,1 3 33,1 5-320,1 2-38,0 3-6,2 8 16,0 1 12,0 9-23,0 5-5,2 7-17,0 27 3,-1-20 0,-1 2-940,0 0 0,0 1 925,-1 2 1,0-2-73,-5 19-321,1-17 0,0 2 91,-1-2 1,1 0 122,-1-1 1,1-1-12,1-6 1,0-3-236,0 3 17,0-5 11,0-7 16,0-5-1029,-4-6 940,1-9 107,-4-7 207,3-8 1975,2-2-1695,-2-4-2778,3-1 2907,0-1 56,3-1-193,0-1 277,2 0 50,0 0 6,2-1 11,2 1 375,3-10-453,1 7 112,7-17-354,-3 20-27,16-16-73,-5 19 0,11-4-5,-3 11 5,2 1-6,3 2-5,2 2-491,0-1 502,0 1-34,12-6 34,-13 1-11,8-5 42,-8-6-31,-12 3 3047,3-7-2991,-10-3-12,-9 8 354,1-6-319,-8 12 10,0-2 787,-2 3-540,-2-8-151,1 8 11,-2-2 10,2 7-38,0 3 16,1 1-38,0 2-56,0 2-17,0 2-90,0 1 17,0 10 11,1 2-5,4 25-17,0-4-1634,3 15 1634,-3-8 0,-1 4 0,-2 3 8,-2-13 0,-1 2 3,-3 16-3,1-18 0,-1-2-2842,-2 10 2839,0-5 1,0-3 16,0-5-11,2-5-1165,0-5 1171,2-4 16,0-4 12,1-4 2329,1-3-2122,0-2-56,12-10-146,0-1 0,14-12-11,-2 0 2708,3-5-2702,1-2-6,2-3 39,13-10-11,3 4-1169,-1 2 1135,-7 11 0,-15 12-19,-2 4 2,-2 1 608,-2 3-613,-1 3-28,-1 1 0,-2 2 0,0 4 1226,3 9-1215,-3 1 2,6 18-80,-7 4 16,-1 3-596,-6 3 473,-4-10-100,0 2-175,-1-1-223,0 0-258,0-3-353,1-1-4351,7 6 5662,0-7 0,1-6 0,-3-12 0</inkml:trace>
  <inkml:trace contextRef="#ctx0" brushRef="#br0" timeOffset="76784">22645 4083 18627,'-8'-44'-1159,"2"14"2486,4 45-3136,-2 4-3613,0 5-2593,0-1 7431,0-1 1,1-11 0,2-4 0</inkml:trace>
  <inkml:trace contextRef="#ctx0" brushRef="#br0" timeOffset="76980">22601 4589 17485,'5'52'7,"0"0"1,0-4 0,-5-5 861,-9-6-970,-8 3 725,-7 3-1139,-9 3-82,13-21 1,-1-1-1736,-3 2 0,-2 0 2332,-6 5 0,0-2 0,-2 3 0,-2-2 0</inkml:trace>
  <inkml:trace contextRef="#ctx0" brushRef="#br0" timeOffset="77787">23211 4289 23355,'12'-49'653,"1"0"0,0 4 1,-5 12-536,-7 28-73,-1 2-90,0 2 45,0 11 0,2 14-1115,-2 5 1099,3 11-19,-2-6-366,1 3 328,0 4-67,-2 1-123,1 2-890,-1 18-1827,-1-2-1165,1 0 4145,0-8 0,0-33 0,0-3 0</inkml:trace>
  <inkml:trace contextRef="#ctx0" brushRef="#br0" timeOffset="78165">23657 3792 20370,'-55'-6'151,"8"13"-106,40 14 158,1 7-75,5-1-38,3-7 62,3 4 100,9-3-67,-2-8 82,6 2 19,-5-10 94,0-2-100,1-3-39,-2-4-40,2-3-38,-2-3-12,0-4 0,-2-2 6,-1 0-17,-2-5 0,-3 1-45,-3-2 73,-2-8-106,-2 8-12,-3-3-11,-1 12-33,0 3-56,-5 1-6,2 5-23,-3 0-22,4 5-33,-1 3-56,1 3-102,-1 6-133,2 3-247,0 4-2958,2 18 3630,2-2 0,2-5 0,2-12 0</inkml:trace>
  <inkml:trace contextRef="#ctx0" brushRef="#br0" timeOffset="78376">24009 4070 24178,'-11'8'-179,"3"6"22,6 16-84,2 5-750,0 3 459,3 2-4279,0 3 1756,1-11 0,-1 0 3055,2 22 0,-1-9 0,-2-20 0</inkml:trace>
  <inkml:trace contextRef="#ctx0" brushRef="#br0" timeOffset="78557">23826 4543 14443,'-1'-6'5092,"0"1"-2364,1 5-2196,3-65-112,1 41-261,-1-15 1,2 3 53,4 19-90,4 0-62,5 2-4284,4 0 4223,6 2-45,5 1-33,5 1-151,5 2-163,3 2-191,3 0-274,2 2-476,-1 2-1025,-1 0-1837,-4 2-3910,-8 1 8105,-8 0 0,-14 0 0,-7 0 0</inkml:trace>
  <inkml:trace contextRef="#ctx0" brushRef="#br0" timeOffset="78775">24725 4025 24911,'-9'-9'-22,"3"8"22,5 24-17,4 3-16,2 4-4594,4 2 4543,1 1-300,2 1 176,0 0 524,-1 0-697,0-1-162,-3 0-2142,-1-1 1732,-3-3-446,-2-2 442,-3-3-3221,-3-4 4178,-5-3 0,3-8 0,0-2 0</inkml:trace>
  <inkml:trace contextRef="#ctx0" brushRef="#br0" timeOffset="78976">24575 4385 15664,'-2'-6'4890,"1"2"-1591,1 4-3064,32-60-168,-10 41-208,2-15 1,3 3 179,9 24-11,1 2-506,3-1 494,-1 2 7,-1 1-12,-2 0 6,-4 0-17,-5 0 0,-3 1 0,-4 0-84,-2 0-45,-9 0-123,0 1-224,-8 0-1494,-1 1-2763,-4 0 4882,-2 0 0,2 0 0,-1 0 0</inkml:trace>
  <inkml:trace contextRef="#ctx0" brushRef="#br0" timeOffset="79246">25136 3688 26110,'15'2'34,"4"7"-28,6 20-1638,5 7 1637,4 5-5,1 6-1638,-16-20 0,-1 0 1627,-1 2 0,0 0-12,-1 1 1,-1 3-627,0 12 1,-3 2 583,-4-11 1,-3 1-341,-1 10 0,-5-1 259,-5-13 0,-3-1-558,-4-1 0,-3-1 370,-3 1 1,-2-2-160,-3 0 1,-2-1-5,-3-1 0,-1-1-1839,-1-1 1,-2-1 2335,-6 3 0,1-2 0,-3 2 0,1-2 0</inkml:trace>
  <inkml:trace contextRef="#ctx0" brushRef="#br0" timeOffset="80180">26030 3913 17791,'-5'-37'420,"0"0"1,-4-24 1358,4 57-1701,0 0-38,-3 3-24,-4 1 642,-3 0-635,-7 3-6,-4 3 10,-4 4-16,-2 2 1,2 2-7,2 0-2226,6 2 2215,5-2-5,6 1 11,5 0 11,5 7 17,6-6-2004,11 13 2004,1-13 2263,8 6-2241,18 4-55,-14-10 16,15 8-6,-23-13 12,-1-1-6,-2-1 1,1 2 3385,-7-3-3391,-1 1-1,-7-4 7,-3-1 55,-4 7-34,-2-3 1,-4 5 5,-3-4-11,-4 2 45,-12 4-56,3-2 11,-21 9-17,19-8-629,-8 3 629,13-4-11,2 1-3171,3-2 3183,3 2-12,2-2-6,1 6 12,5-6 5,1 4 464,11-2-436,0-3 3404,8 2-3387,1-4-6,3-2-5,4 0-6,3-2 23,12 3-34,-9-3-3409,10 4 3381,-21-4 17,-2 0-12,-11 0 1,-3 1 11,-3 1-17,-4 2 22,-5 3 40,-18 8-34,3-3 14,-6 2 0,-1 0-31,-3 1 1121,8-4 0,1 0-1104,2 2-17,2-1 40,5 0-23,4 0 45,1 9-23,8-7 17,0 14-44,9-15-29,2 4 40,12-2-34,0-5-84,11 5-280,-2-7-5837,24 5 5642,-2-3 0,-8-3 0,-16-5 0</inkml:trace>
  <inkml:trace contextRef="#ctx0" brushRef="#br1" timeOffset="91392">4118 3188 11300,'-42'0'138,"0"1"0,5-3 1,8 3 414,20 7-547,6-4 761,1 0-633,2 0 498,3 1-296,1 0 902,6 0-762,4 2-6,3 0-11,6 0-89,5-1-57,5 0-72,6-1-627,5-1 543,5-1-12,5 0-21,5-3-40,4 1 54,-30-1 1,2-1-9,0 0 0,1 0-887,1-1 1,0-1 888,2 0 1,-1-1 0,0-1 0,1 0 5,0-1 1,0 1 4,0-2 0,0 0 2,0 0 0,0 0-98,-1-1 1,1 0-11,-2 0 1,-1 0-5,-1 0 1,0 0 0,-3 1 0,0 0 40,24-8-553,-7 3 600,-10 0 72,-9 2 49,-9 1 367,-9 1-1,-6 1 574,-4 0-1095,-9 1 1610,-5-1-1686,-8 1 90,-8-1 23,-5 2-315,-4 0-27,-4 0 175,-2 0-906,-2 0 1406,1 0-230,2 1-73,1-2-17,4 2 179,3-1 34,6 0 201,3 1-29,5-1-54,5 1 69,2 1-37,5 0 612,1 0-1023,4 1 1160,1 1-1553,2 1 483,8 0 28,1 1-92,11 3-19,2 1 27,4 3-72,6 2 80,4 1-809,3 3 408,3 0-4,0 3 268,0 0 6,-2 2 3,-2 2-43,-5 0-236,5 13-81,-13-8-124,1 9-175,-17-10-318,-3 1 64,-4-1-1120,-5 12-538,0-10 2597,-3 12 1,3-25 0,0 0 0</inkml:trace>
  <inkml:trace contextRef="#ctx0" brushRef="#br1" timeOffset="92187">5920 2949 28121,'-30'-48'-3285,"14"11"2153,42 41 2012,4 4-482,5 2-158,21 9-129,-14-3-109,-7 0 1,-1 0-390,1 5 738,6 7-34,-19-8-828,-6 0-45,-6 0-81,-5-1 255,-5 1 299,-5-2 422,-5-1 1254,-6-1-416,-3-2 323,-2-1 242,-1-2 179,0-4-876,1-2-1045,2-3 0,1-2 0,4-3 0,2-2 0,4-3 0,4-4-1293,2-1 24,1-2 402,6-1 351,1-1 236,14-9 624,-1 6 367,9-6 609,-3 9 530,2 1-1850,2 0 0,3 2 0,16-4 0,-11 6 0,24-6 0,-27 10 0,8-1 0,-16 5 0,11 0 0,-17 2 0,7 1 0,-18 3 0,-4 1 0,-2 3 0,-2 0 0,-3 4 0,-1 1 0,-3 2 0,-2 2-319,-1 0 432,1 1 93,1 0-206,2 1 0,2-1 0,2 0 0,11 6 0,-1-6-1055,11 3 9,-2-7 424,5-3-2989,3-1 3727,2-2-1863,2-2 2506,-2-2 915,0-2 116,7-4-233,-11-1-205,4-5-519,-13 0-833,-3-3 0,-3-2 0,-2-2 0,-4-2 0,-1-1 0,-3-1-1249,-6-11-748,-1 8 2258,-6-6-2181,1 12-121,-1 2 1261,-2 1 482,-1 3 1019,-1 1-349,-1 1 3920,0 3-3182,-10 0 419,6 4-1529,-19 3 0,16 4 0,-8 3 0,12 3 0,3 1 0,3 0 0,3 2 0,5-1 0,6 7 0,7-6-1490,31 16 1178,-3-15 1,4 2 0,-18-11 0</inkml:trace>
  <inkml:trace contextRef="#ctx0" brushRef="#br1" timeOffset="92687">7149 2836 22357,'-1'-8'-2061,"0"2"3670,1 6 3304,0 0-3549,-60-8-731,38 10-272,-13-4 0,2 3 1450,21 10-1414,-1 10 625,5-5-1022,1 8 0,9 1-185,4-5-1341,4 5-444,4-9 404,3 0 2690,13 2-1766,-4-5 479,23 4 483,-18-11 238,12 0 1119,-13-5 399,0-1-1779,-1-3-297,-1-2 0,-3-3 0,6-8 0,-3-3 0,-4-2 0,-7 1 0,-9 7 0,-2-2 0,-3 6 0,-1 0 0,-2 6 0,-1 2 0,-2 1 0,-2 3 0,-2 0 0,-3 4 0,0 1 0,0 2 0,0 0 0,2 1 0,1 4 0,6 0 0,3 0 0,8-4 0,4-4 0,5-2 0,3-2 0,4-1 0,2-1 0,2-1 0,0 0 0,-2-1 0,-2-2 0,8-11 0,-17 3 0,3-8 0,-17 3 0,-6-1 0,-3-4 0,-6-1 0,-4-2-481,-2-1-2055,-9-10 321,7 9 379,-3-5 1145,6 11 12,6 9-5230,2 7-2114,6 9 8170,3 5 1,0-4-1,0-3 1</inkml:trace>
  <inkml:trace contextRef="#ctx0" brushRef="#br1" timeOffset="129266">8073 6192 21595,'-11'-45'480,"-1"0"0,1 3 0,2 10-149,1 20-40,-1 1-45,2 4-66,-1 1-80,2 3-66,1 1-51,-2 6 6,-1 5 22,-6 8-16,-1 9-1,-4 11 0,-3 9-2320,-3 9 2320,13-24 1,-1 0-4,-1 2 1,0 1-6,0 1 0,0 1-9,-1 2 1,1 1-14,0 2 0,0-1-9,1 4 0,0-1-39,0 2 0,0 1-31,1 1 0,-1 1-50,1 2 0,1 0-45,-1 1 0,0 0-25,1 0 0,0 0-9,1-1 0,-1-1-638,2-4 1,0-1 721,2-4 1,0-1 61,2-6 0,0 0 61,1 1 1,0-2-2053,-1 8 2274,-3 1 336,-7-26-264,0-8-27,-8-3-33,2-8 1271,-3-3-1294,0-7 807,-2-2-841,2-5 79,-8-17-163,11 6-28,-4-15 3211,14 10-3233,6-2-12,3-1 1,7-2-18,4 1-16,7-1 11,7 1-11,4 0-1629,-2 12 1,2 1 1594,17-15-8,-2 9 0,1 3-302,-15 12 0,1 3 324,7-5 0,3 1-454,2 3 1,-1 0 419,-9 5 0,1 0 0,9-4 1,-1 0-109,18-5 5,0-1 39,-17 6 0,1-2 106,-10 5 1,-1 0 19,10-4 1,-2-1-4,12-5 34,-3 1 17,-6 1 22,-5 3 157,-1-2-33,-15 8 27,-1 1-22,-16 8 17,-3 2 2398,-14 5-2550,2 2 1353,-13 5-1358,4 1-11,0 2 0,-1 2 5,3 0-5,0 3 1282,-2 11-1316,3 8-3369,3-1 3375,6 0 0,6-12 11,3-2 5,3-1-10,2-3 21,4-3 1,2-3-2268,3-2 2295,2-3 24,2-3 32,1-3 225,7-3-123,-8-3 2273,4-3-2015,-7-10-231,-6 3-5,0-9-11,-5 6-39,-3-3-18,0-2 3393,-2-1-3308,-3-13-140,-1 9-6,-2-8 124,-2 5-124,1 9-5,-2-5 27,0 9-83,2 5-28,0 1-96,1 6 6,2 3-17,0 1-16,1 4-74,-1 2-89,-2 6-146,0 3-1523,-2 13-896,3-4 2845,0 12 0,5-20 0,0-1 0</inkml:trace>
  <inkml:trace contextRef="#ctx0" brushRef="#br1" timeOffset="129617">8746 6548 19736,'-2'-5'3691,"1"2"-1489,1 3-2208,-8-52 17,12 44-11,-2-37 0,15 59-28,16 15 0,-6-2-42,-3 0 0,-1 3-1249,3 9 1246,-10-11 1,-2 1-91,1 15-94,-1 16 195,-6-17 51,-1 7 28,-5-25 11,-2-5 17,-1-5 100,-7-1-50,0-7 40,-5-1 10,2-5 24,0-3 5,0-3-6,1-4 0,2-4-6,2-4-5,2-2-12,2-3 1179,2-2-1240,5-3-11,3 0 50,26-26-100,-9 20-344,-3 8 0,1 1 327,7 2-6,2 3-12,3 1-21,0 3-51,1 1-420,13 2-118,-14 6-172,29 9 1,-44-1 0,11 6-1</inkml:trace>
  <inkml:trace contextRef="#ctx0" brushRef="#br1" timeOffset="130420">10277 6311 25865,'3'-51'1016,"0"-1"0,1 4 1,-4 12-1136,-5 27-815,1 4 604,0 2 490,0 3 305,0 2 361,-2 5-490,-4 6 107,-4 9 8,-5 7 64,1-1 0,-2 4-89,-4 7 0,-2 3-1058,0 1 0,0 1 679,-2 5 0,1-2-1120,8-9 1,0-1 870,1 2 0,1 0-770,1 0 0,2-1 818,1 0 1,3 0-32,1-3 0,3 1-29,1-3 0,2 0-259,5 26-520,8-5 281,9-6 14,9-5-79,9-4-112,7-4-974,8-3 1196,-23-17 1,1-1-236,3-1 1,0-1-479,3-1 1,1-2-1850,2 0 1,1-1 3257,8-1 0,-3-2 1,5 2-1,-1-3 1</inkml:trace>
  <inkml:trace contextRef="#ctx0" brushRef="#br1" timeOffset="130940">10977 7026 6551,'5'0'-812,"-2"0"812,-3 0 0,0 0 0</inkml:trace>
  <inkml:trace contextRef="#ctx0" brushRef="#br1" timeOffset="131800">10883 7049 23175,'8'-1'824,"2"-3"-617,3-10-39,2-3 123,9-11-162,-6 5-12,7-10 74,1-9-141,-4 6-297,8-15 292,-7 8-426,2-5 398,1-4-1127,1-2 1127,-1 0 5,0 0 6,-8 10 0,-1 0 12,2-9-1,-5 9 1,-4 3 16,-6 10-721,-3-3 715,-3 16 167,-2 3-172,-1 4-17,0 3 361,1 3-400,0 3 1038,-1 2-1055,0 6 892,-3 3-869,-3 7 16,-3 5-5,-4 6 5,-3 5-39,-3 5-368,0 5 396,1 4-842,8-10 1,2 1 852,-5 22-11,8-21 0,1 0-6,3 16 12,3-1-1020,6-1 1003,5-1 0,6-4-291,3-14 1,2-2 289,13 15 6,-8-18 1,1-1 0,16 4-1,4-5 6,2-5-3,-15-11 0,2-2 20,13 2 6,12-2 257,-25-8-212,6-13-35,-11 0 29,13-21-1,-6-18 112,-2-1-134,-8 0 12,-14 21 985,-8 15-963,-2 4 701,0 4-673,-4 1-73,0 3-22,-3 2 1599,-3 3-1599,-1 1-18,-4 3 7,-1 2 5,-1 4-11,0 3-1,0 2-4,2 1-1,-1 12 11,6-6 6,0 8-5,7-9-1,1 1-5,3-1 11,3-2-11,5-1-1,3-4 12,3-2-5,4-2 10,3-3-5,3-1-5,5-4-3393,4 0 3404,2-6-2263,3-2 2273,2-6-331,1-3 326,1-5 0,0-4-5,-1-4 10,-1-5 7,-2-3 5,-2-5-6,-3-3 3,-12 7 1,-1-2-24,-5 8 1,0-1-655,4-11 0,-1 0 660,-6 11 1,-1 1 2,0 1 0,0 0 1089,12-26-1060,-3 6 4,-4 6 7,-5 6 1679,-5-5-1652,-5 14 113,-8-8-152,0 24 411,-5-1-433,2 12 2721,-1 4-2721,-3 3 845,-1 6-869,-10 19 0,-3 17-672,-1 7 675,14-23 0,2 0-15,-5 22 12,3 5-29,4-15 1,2 2 13,2-11 1,0 1-12,-1 8 1,3 1-76,4-3 1,2-2-342,3-1 0,3 0 44,4 6 1,2-1 97,-2-12 0,1-3-480,17 16-324,-10-21-594,0-4-1428,-2-4-5639,-3-4 8772,-3-3 0,-7-4 0,-4-2 0</inkml:trace>
  <inkml:trace contextRef="#ctx0" brushRef="#br1" timeOffset="132015">12246 6723 21593,'50'-29'8,"1"0"1,-1 1 0,-9 2 0,-2 1 0,-2 7-29,5 9 1,-4 5-42,15-3-113,-20 3 0,0 2-230,13-3 1488,8 3-5178,-18 2 4094,-10 3 0,-5-1 0,-12 0 0</inkml:trace>
  <inkml:trace contextRef="#ctx0" brushRef="#br1" timeOffset="132466">13611 6919 20362,'21'-48'621,"0"-1"1,-3 5 0,-2 9-218,-6 20 1242,-5 5-1500,-2 6 405,-2 2-573,-1 2 275,0 8-247,0 2 865,0 12-893,0 3 11,-1 7-1176,1 5 1187,0 4-22,0 4-23,0 2-50,-1 1-73,-1 1-45,-1 0-112,-2-2-171,-1-13 1,0 0-239,-6 17 294,4-19 1,-2 0-687,-8 9-3436,-3-4 1902,-3-4-1978,-3-4 4509,-9-2 1,18-13 0,-2-3-1</inkml:trace>
  <inkml:trace contextRef="#ctx0" brushRef="#br1" timeOffset="132883">13959 6348 22778,'-45'16'20,"1"-1"1,3-1 0,9 1-15,21 9 16,5-1-11,3-1 0,6-3 17,5-1-28,5-3 40,6-2 27,3-3 11,4-2 17,2-4 78,3-2-72,1-4 11,0-3 34,-1-4-6,-3-3 39,-3-4 140,2-9-168,-11 2-22,1-8 0,-12 6-34,-2 0-22,-3-1 0,-3 1 11,-1 2-34,-5 2 34,-2 3 23,-2 3-45,-2 1-12,-1 4-16,-2 1-6,0 4-6,-8 1-44,6 3-17,-7 4-17,11 4-180,-8 12-464,4 11-112,1 1-961,8 5-1492,8-9-5703,3-2 8968,2-4 0,-1-10 0,1-4 0</inkml:trace>
  <inkml:trace contextRef="#ctx0" brushRef="#br1" timeOffset="133106">14531 6540 24489,'8'-50'-336,"8"10"73,30 35-106,4 2-4619,3 2 4361,1 0-213,-2 1-286,-4 2-565,-4 2 123,-7 3-6431,-9-1 7583,-7 1 0,-11-3 0,-5-2 0</inkml:trace>
  <inkml:trace contextRef="#ctx0" brushRef="#br1" timeOffset="133276">14454 6861 25275,'46'-14'-10,"0"1"1,-2 0-1,-5 2-89,5 1-136,3 1-474,8 0 0,0 1 1,-12 2-1,-1 0 1,-1 0-1</inkml:trace>
  <inkml:trace contextRef="#ctx0" brushRef="#br1" timeOffset="134175">15801 6690 13214,'3'-9'4437,"-2"2"-2242,-1 7-486,13-62-600,-10 36-905,4-10 1,-2 3 103,-6 19-73,-2 7 331,-1 3-471,1 1 146,-1 2-229,0 1 610,-2 1-622,-3 3 11,-4 4-5,-5 5 11,-5 4-6,-4 3-690,-2 3 691,-1 2-18,-12 15 0,14-8-5,-4 9-11,18-13 5,4-4 11,6-1-64,4-2 59,4-2 33,5-4-11,4-2 12,5-4 5,4-1-6,5-5 6,4-1 0,4-5 257,3-2-241,2-5-808,-2-4 837,-1-2 22,-4-2 6,-3-3 16,-4-2 7,-4-2-494,-4-3 454,-4-1-2809,-5 0 2770,-2 0-1697,-4 3 1719,-1 0 366,-5 3-389,-1 2-10,-6 2-23,-2 1-5,-4 3 241,-2 2-253,-1 3 6,-2 2-11,0 3-6,0 2 2263,1 2-2302,1 2-16,1 3 3368,2 2-3430,1 4-56,2 2-113,1 2-241,1 2-452,3 3-1021,2 2-6922,1-2 8939,3-2 0,1-9 0,1-3 0</inkml:trace>
  <inkml:trace contextRef="#ctx0" brushRef="#br1" timeOffset="134408">16370 6598 23441,'-12'-38'14,"0"0"0,-6-23 938,18 60-1759,0 1 799,1 6-720,2 1-2819,6 16 3547,-1-2 0,0-2 0,-4-7 0</inkml:trace>
  <inkml:trace contextRef="#ctx0" brushRef="#br1" timeOffset="134608">16370 7034 23175,'-2'6'1720,"0"-1"-1278,2-5 219,0 0-633,-12 32 6,3-11-23,-12 29-16,4-16-439,-3 4 383,-6 5 1,-5 4-338,-5 4-3364,3-12 1,-2 2 3761,3-5 0,1-1 0,2-3 0,3-3 0,-7 5 0</inkml:trace>
  <inkml:trace contextRef="#ctx0" brushRef="#br1" timeOffset="136433">17611 6706 18795,'1'-6'2880,"1"1"449,-2 5-3368,11-40-20,-8 30 13,8-27 16,-11 43 46,0 4 18,-1 6-14,0 5-3,-3 6-4252,-1 3 4246,-4 3 12,-2 1 469,0 0-486,-2-2 0,1-1-1,0-5 6,2-1 1,1-5 10,1-2-2148,1-3 2142,2-4 12,1-2 135,1-3 2115,1-3-2088,1 0 1230,1-3-1353,0-5 3348,0 0-3410,0-4-5,0-1 0,0-2 6,1-1 5,0-1-5,0-2 11,1-1-12,0-3 12,0-1 11,2-1-11,0-2 16,3-9-10,-1 8-1,2-5 23,-3 11-6,0 3 0,-1 2 6,-1 1-11,1 2-12,-1 2 29,0-3-35,1 5-10,-1-3-17,0 4 22,-1 0-5,1 2 10,-1 0 7,0 1-12,-1 1 286,0 1-62,0 1-224,0-1 17,1 0-11,-1-1 5,2 0-10,0-2-7,-1 2 1,0 0 11,0 0-174,-2 2 146,0 6 16,0 0 6,-1 7 1,-1 9-18,1-2 0,-2 8-5,0-5 11,-1 1-5,-2 0 5,-1 2 0,-7 10 5,2-8 1,-7 7-6,5-13 0,0-2 5,2-3-5,0-2 0,3-4 28,2-3-11,2-4 17,3-1 22,0-2 280,2 0-230,0-5-33,0-2-39,0-5-18,2-3 1,1-4-22,1-3 10,3-4 6,1-2-3391,2-1 3380,1-2 11,1 1-573,-1 1 573,0 1 17,-1 2-17,-2 1 6,-1 4-11,-2 2 16,0 4-5,-2 3 3108,0 3-3108,-2 1 841,1 3-858,0 1 0,-1 1 0,0 1 0,0 0 0,1 0-24,-1 1 19,4 1-1,1 2 6,3 1 6,3 4 10,2 3-16,3 3 0,2 2-11,2 5 22,2 2-17,0 6 1,1 1 0,5 12-576,-6-8 1,-2 1 575,-3 9 16,-6 2-39,-5 2 28,-5 0-11,-8 0-500,-4-1 500,-7 0 5,-2-2-8,4-14 0,-1 0-2841,-6 13 2810,-5 12-11,12-23-252,3-1 196,1-4-78,1 0-90,-2-3-840,-15 12-242,0-9-2564,-19 8-5905,6-13 9515,0-5 1,19-9 0,7-4 0</inkml:trace>
  <inkml:trace contextRef="#ctx0" brushRef="#br1" timeOffset="136907">17720 6198 26288,'4'-44'-1734,"0"9"3301,-4 36-2238,0 2-134,0 4-384,0 5-1248,0 4 2413,0 5 1,0-9-1,0-1 1</inkml:trace>
  <inkml:trace contextRef="#ctx0" brushRef="#br1" timeOffset="137352">18529 6520 19955,'1'-3'3316,"-1"0"-1065,0 3-2307,3-16 6,-11 19 56,1-10 10,-13 24 12,-1 1-5,-6 2-18,-4 2-503,-2 0 504,-3 1 5,0 0 22,-14 9-16,14-9-11,-6 6-29,17-8 23,11-8 12,2 2 38,10-8-16,3-1 16,4 0 0,3-1 46,20 3-68,-3-2 515,17 2-554,13 2-17,-10-3-302,17 5 84,-19-3-338,0 1-788,0 1-8459,12 2 8344,-18-4 1,-3-1 0,-25-6 0</inkml:trace>
  <inkml:trace contextRef="#ctx0" brushRef="#br1" timeOffset="138970">19503 6733 21377,'1'-41'756,"0"-1"0,0 4 1,-2 7-365,-2 18-67,-3 1-73,-1 0-40,-1 0-44,0 2-22,-1 0-17,-1 2-45,-1 0-22,0 4 11,-12 0-56,-10 5 5,-16 9-16,4 2-894,1 7 865,13-4 23,2 1-547,2 2 536,3 0-69,-5 9 57,11-7-5,-2 8 6,13-1 4,4-7 843,4 6-841,5-9 16,5-1 589,5-2-566,3-1 11,4-3-6,17 0-17,-7-4 40,26-2 5,-24-5-701,9-2 729,-16-4 17,-1-2 134,6-10-106,-9 2-6,3-7-22,-12 5-17,-3-3 84,2-9-73,-5 8 17,0-5-5,-5 12-12,-1 1 17,-2 4-28,0 2 5,-1 3 774,0 2-773,0 2-174,0 1 33,-2 0 29,0 4 11,-3 2 27,-1 3 1,-2 5-17,-2 2 0,-6 12-5,1 5 5,1 1-12,5 0 12,7-10 0,2 0-11,3 0-6,2-2-5,5-1 11,2-2 0,3-2-6,2-1 11,12 1 6,-5-7 28,21 1-22,-17-8-708,9 0 714,-11-5 16,-2-1-139,-1-5 145,-3-1-1,-1-2 6,-3-2 1,-2-1-7,-2-3-10,-1-1-1,-2-1-5,-2 1 5,-3-1 720,-1-6-725,-2 6 0,-2-4 131,-2 7-125,-1 2-18,-1 0 12,0 2 11,0 1-6,0 2-10,3 1 4,-1 1-4,2 2-35,1 0 34,1 1-22,5-4-6,10-1 6,2 0 0,9-1 11,-2 5 0,2 1 0,2 0 0,-1 2-6,0 1-10,-2 2-1,-3 0 6,-2 2-6,-4 2 0,2 3 6,-7 0 0,2 3 27,-6-2-4,-2 1-7,0 1-10,-1 2-18,1 10 12,-3-4 5,0 9 1,-3-6 5,0 2 0,0 1 5,0 1-21,-2 12 4,0-8 12,0 8 6,2-11 0,3-1-6,0-2-17,5-1 22,0-3-16,0-1 17,2-4-1,-1-3 1,0-2 0,1-2-6,-1-2-12,9-1 7,-1-3-1,8 1 6,-2-3 0,3-2 11,2-1-5,-2-2 0,2-2 10,-2-1 7,-1-1 5,-1-3 0,-2-1 33,-3-1-38,0-1 5,-2-2 0,4-8 0,-8 5 0,4-7 0,-8 7-28,-2 0 28,-3 0-11,0 1 11,-3 0-6,0 0-5,-2 1 5,-1 1 29,-6-7-35,2 7-10,-4-6 5,2 9 12,0 0-12,1 1 11,-1 2 17,3 0 1,0 2 38,1 3-5,2 1-12,0 2 18,1 2-40,1 0-32,-1 1-7,0 0 0,-1 1 0,0 0-130,1 0 124,5 0 17,1 0-5,7 0-12,6 0 40,8 0-28,7 0-1334,6 0 1328,2 2-11,0-1-443,-4 2 454,-5-1 6,-4 1-29,-6 0 29,-3 0 5,-2 0 0,-3 0 0,-2 1-11,-2-1 1255,-3 1-1249,-1-1 537,-2 1-543,-1 0 0,-1 1-11,0 2 17,-2 3-1,0 2-10,0 3 10,-2 2-27,-1 3 22,-3 1-6,-1 4 6,-1 1 0,-1 2-5,2-1-1,-2 12 0,5-9-16,1 8-17,5-10-73,2-1-95,5 1-880,10 12-178,-1-10-2023,5 6 3288,-3-9 0,-10-14 0,-1 0 0</inkml:trace>
  <inkml:trace contextRef="#ctx0" brushRef="#br1" timeOffset="139690">21817 6544 14345,'4'-3'4294,"-1"0"1503,-3 3-5567,28-29-63,-21 21-73,21-21-39,-28 29 30,-1 0-63,-1 0-16,-1 0-16,-1 0 4,-4 0-4,-5 0-5,-5 0 16,-7 2-23,-5 0 12,-23 5 4,12-2-3138,-16 1 3150,21-2 5,3-1-6,7 0 18,6-2-18,7 0-5,4-1 6,6 1 5,1-1-72,2 1 3183,1 3-3066,5 45-39,-3-21-9,0 4 1,0 0 2,-5-3 0,-1-1-11,-2 3 17,-1 10-6,2-8-5,1 8-6,2-14 5,1 0-5,3 0 0,2-1 0,4-2 6,2 0-12,3-2 17,2-1-11,2-2-11,2-2 0,0 0-23,2-2-16,-2-1-28,0-2-526,1-1 419,-1-3-773,15-2 196,-4-4-600,13-6-1629,-3-4-6840,-2-4 9278,-3 0 1,-16 5 0,-9 3-1</inkml:trace>
  <inkml:trace contextRef="#ctx0" brushRef="#br1" timeOffset="139919">22363 6668 16602,'-45'30'190,"6"-1"1424,27-11-1597,0 3 0,1 0-29,2 1-21,1-1-40,2 1 1459,3-1-1615,1 0-152,1 0-207,2 0-759,6 7-937,0-9-2102,6 3 4386,1-10 0,-6-6 0,0-2 0</inkml:trace>
  <inkml:trace contextRef="#ctx0" brushRef="#br1" timeOffset="140283">22573 6482 22291,'-61'1'179,"11"2"-134,46 8 11,2 2 11,1-1-6,2 0 102,9 5-57,1-4-22,8 1 107,6-3-113,-5-4 51,5-1-3387,-9-4 3415,-1-1 11,-2-1 11,-2-2 12,-2 0 5,-2-2-12,-1-2-4,-1-2 156,1-6-191,-3 2 1,0-5 3498,-2-1-3308,-6-7-252,2 4 0,-4 1-39,1 11-17,0 1-11,-1 2-107,-3-1-5,4 5-28,-3-2-51,6 4-481,-2 6-1093,2 5-11,0 2 1759,15 10 0,-8-15 0,9 4 0</inkml:trace>
  <inkml:trace contextRef="#ctx0" brushRef="#br1" timeOffset="140710">22969 6489 22419,'28'-23'168,"1"-1"0,21-14-73,-35 36-22,1-1 936,7 0-948,-6 1 361,11 1-366,-8 0 134,2 2-162,-7 4 519,-6 2-513,-5 4-6,-4 0 17,-1 4-29,-2 1 35,-3 2 45,-5 10-1,-1 2-56,1 1-11,2-2-6,6-8-5,1-1-6,1 1 6,0 1 0,1 1 0,2 2 22,1 12-17,1-9-297,1 9 297,-3-11-10,0 0-7,0-1 6,-2-1 1,0 1-12,0-2-6,0-2 0,-1-1-10,-1-2-1,-2-2-90,-10 11 35,3-10-46,-11 6-90,3-13-133,-4-3-259,-5-1-3505,-24-2 4105,5-5 0,6 1 0,17-3 0</inkml:trace>
  <inkml:trace contextRef="#ctx0" brushRef="#br1" timeOffset="141049">23654 7014 28671,'22'-37'-797,"-6"7"221,-19 30-455,-4 1-1277,-3 1 2308,-3 2 0,5-2 0,1 1 0</inkml:trace>
  <inkml:trace contextRef="#ctx0" brushRef="#br1" timeOffset="144067">24299 6998 25416,'-18'1'801,"2"-9"-712,13-9-16,-1-8-11,2 3-12,0-4-16,0-3-1,-1-6-3293,-1-3 3277,0-6-6,2 8 0,-1-2 6,-1-22-12,2 19 1,0 0 0,1-18 5,3-1 0,4 1 6,2 1 11,6 3-22,0 3 10,2 5 7,-2 7-1,-2 8 830,-2 8-813,-2 7-5,-4 7 535,-1 4-620,-2 4 12,0 2 5,-1 5 1777,-2 3-1754,-2 9 11,-3 9 0,-4 8-3233,-2 9 3227,-6 6 12,-3 6-798,-3 2 792,6-12 0,0 1-14,5-11 0,1 0 3,-5 11 0,2 0-34,2 14 0,6-3-11,4-6-16,6-5-29,4-4-34,4-5-27,4-3-28,4-4-269,10 7 218,-5-13-22,7 4-6,-11-17 17,-1-3 33,-3-4 51,-1-3 51,0-4 3014,0-2-2970,1-7 12,2-4-1,11-18 62,-5 6 34,7-10 22,-10 12 1172,-1 1-998,2-4 168,-6 6-191,-1 1 208,-8 10-247,-5 8-45,-1 2-146,0 2 46,5 1 22,2-1 11,16-4-50,-3-2 5,11-4 0,-6-1 17,0-3-266,-1 0 260,-2-2 1,-3-1 44,3-9-17,-8 5 12,0-5-6,-9 9 11,-2 2 0,-2 1 96,-3-3-85,-1 6-5,-3-2-23,-1 7-16,0 1-17,-2 1-12,0 2 1,-3 1 11,-2 1-6,-4 3 6,-3 3 243,-14 10-260,8-2-727,-8 9 710,13-5 1,2 1-12,4 2-6,4 1 0,4 0 1,4 1-79,7 12-101,12 2 39,3 0-1118,25 3 944,-10-19-21,15 3-51,-7-11-45,2-5 650,2-3-636,-4-6 1,1-2 371,8-4-1369,-11 1 0,-3-1 1482,-6-7-2091,-5-1 2214,-7-2 11,-4-1 450,-4-1-383,-3-1 39,-2 2 17,-1 0-5,-3 1-192,1 0 142,-2 2 2715,-1-10-2744,0 10 35,-1-6-24,0 14-22,1 1-17,0 3 3297,0 0-3582,0 2 33,1 6 73,0 2 0,0 6 0,1 3-5,2 2-7,-1 2 1,2 2 0,-1 1-3403,0 1 3358,-1-1-1158,-1 0 1169,0-2 6,-1-1 22,0-1-11,0-3 6,0-3 2821,0-3-2782,0-3 1761,0-3-1727,0-2 66,3-3-66,1-2-12,4-4-3409,2-3 3387,4-4-247,2-2 258,4-2 11,1-1-28,3 0 23,0 0 0,0 0-1,0 2 40,-1 3 3323,7-5-3379,-14 10-29,4-2-16,-16 9 406,-1 2-401,-1 1 12,4 7-11,2 7-1,2 2-5,0 4-33,-2-4-51,0-1-45,0 1-56,0-1-78,3 0-40,0-2-27,3-2-270,12 0 393,-3-5 34,11-2 38,-7-5 46,3-3 44,0-2 56,0-3-3308,10-6 3387,-11 2 27,6-4 18,-13 4 206,4-7-89,-9 6 40,1-5 27,-11 9 0,-2 1 74,-4 1-276,-5 2-33,-3 0 3381,-6 2-3398,-3 2-5,-4 0-6,0 1 17,-8 4-45,9-1-23,-2 4 18,12-1-12,2 2 6,3-2-6,1 2-6,2-1 1,0 0 0,1-1 10,2 0-27,7 2 34,-2-3 10,8 2 18,-5-6-1,1-1 17,0 0 140,7-4-39,-5 0 40,4-5 21,-6-1 29,-1 0 16,-1 0 482,-2-4-532,-3 7-28,-1-1-22,-3 7-281,0 1 35,0 7 77,0 2 29,2 8-1,3 6-10,2 5-6,3 6 16,2 7-366,-1-8 1,0 2 343,7 21-6,-4-5 1,-1 3-45,-8-4 0,-2 0-1142,-1 1 0,-3 0 1102,-6 3 1,-4-3-40,-4-12 1,-3-3-46,-2 0 1,-4 1-252,-16 9 0,-3-2-971,10-13 1,-2-2 1140,-10 6 1,-1-5-135,14-15 0,1-5-962,-29 2-1439,5-12-7024,8-8 9677,10-4 1,19 4 0,8 1 0</inkml:trace>
  <inkml:trace contextRef="#ctx0" brushRef="#br1" timeOffset="144346">26465 6290 23209,'-36'37'24,"-1"0"0,3-2 0,7-3-29,15 7 5,1 1 0,3 2-11,2-1-12,4 1-3626,2-1 3554,3-3-56,2 1 28,4-2-252,-1-1 832,2-2-2832,0 12-245,-5-14-1928,0 7 4548,-5-15 0,-1-12 0,1-2 0</inkml:trace>
  <inkml:trace contextRef="#ctx0" brushRef="#br1" timeOffset="144846">26281 6817 17120,'-3'-5'4761,"0"1"-1103,3 4-3563,-33-63-1596,30 42 1515,-11-15 0,6 3 8,28 19-42,7 0 37,6-2-17,6 1-430,5-1 413,2 0-995,2 0 996,-1-2 10,-14 4 0,0-1 6,0-1 0,-1-2 3,0 2 0,-2-2 14,20-14 145,-23 11-134,-6 3 338,-5 0-321,-6 2 829,-3-2-779,-4 4 6,-2-3 28,-1 7 1195,-1 1-1139,0 1 640,-2 1-601,0 1-12,1 0-16,0 3-28,0-1-33,0 3-34,2-1-79,-1 2-61,-1 0 5,1 4 23,-2 4 22,-1 5 0,-5 25-27,-1-4-1505,-3 19 1509,1-7-10,-1 3-896,-1 1 895,0 2 7,1-3-1,2-2 11,3-6-650,2-4 656,3-7-83,2-7 88,1-5-10,0-6 5,1-3 1255,0-4-1249,1-3 1040,7-3-1023,1-4-7,8-4 7,3-4 816,3-5-828,4-1 11,2-2-347,0-1 342,0-1 6,-1 2 10,21-10-22,-19 14 1,13-6-12,-24 16 5,-2 4 1,-2 1-6,-2 1 28,0 5-39,0 1-1,-1 5 454,1 4-465,-1 2-16,-2 4-28,-1 3-34,-3 2-95,-3 4-140,-2-1-274,-2 3-3193,-7 15-6028,1-14 9556,-5 7 0,7-27 0,1-4 0</inkml:trace>
  <inkml:trace contextRef="#ctx0" brushRef="#br1" timeOffset="145295">27556 6481 22923,'2'-5'2807,"-1"1"-1228,-1 4-1635,19-54-692,-15 40 512,15-40 32,-19 54-429,0 2-417,0 3-1689,0 5-6822,0 3 9561,0-1 0,0-4 0,0-4 0</inkml:trace>
  <inkml:trace contextRef="#ctx0" brushRef="#br1" timeOffset="145487">27803 6918 22901,'-10'51'95,"0"-1"0,1-4 0,-1-3-61,-7 11-62,-2-9-20,4-12 1,-1-1-1315,-18 19 986,14-24 1,-1-1-695,-2 1 0,-1 0-3755,1-3 0,0-1 4825,-18 18 0,20-21 0,8-8 0</inkml:trace>
  <inkml:trace contextRef="#ctx0" brushRef="#br1" timeOffset="145945">28386 6625 21103,'0'-6'2946,"0"2"-11,0 4-2929,2-43-40,-1 32 0,0-30 1,-1 43 22,0 5 22,0 3-11,-1 7 11,-1 6-3420,-2 7 3376,-4 5-773,-10 24 543,0-12 30,4-14 1,-1-2-1490,-11 15 244,-3-3-2057,0-2 3535,-4 0 0,16-19 0,0-3 0</inkml:trace>
  <inkml:trace contextRef="#ctx0" brushRef="#br1" timeOffset="146672">28335 6646 10567,'8'-11'4206,"0"3"-2148,-8 8 4479,0 0-5889,-9-25-385,8 15-16,-5-20-11,9 22-23,0-1 173,1 0-190,-1-2 576,0 0-604,-2 1-23,0 0 1,-1 1-40,0 2 6,0 0-22,0 2-51,-1 0 40,-1 2 44,0-1-45,0 2-39,1 0 23,1 1-73,-2 5 22,2 1-5,0 5-1,0 4-10,0 2-12,1 4 28,2 2 6,3 3-3404,1 2 3382,3 2-1894,0 2 1893,0 1-66,0 0 66,-3 1 0,-2-1-10,-13 30 10,-3-22-84,1-9 0,-3 0 90,-31 15-11,7-14 49,10-11 0,0-2-55,-16 3-28,1-2-363,-2-2 318,3-3-1348,2-4 1147,3-1-104,4-5-3229,2-3-6060,12-4 10068,3-1 0,12 0 0,2 1 0</inkml:trace>
  <inkml:trace contextRef="#ctx0" brushRef="#br1" timeOffset="147140">28394 6127 19266,'0'-4'3120,"-1"1"-970,1 3-2178,-5-22-4251,3 16 4245,-5-15 871,6 23-831,-2 4-1,1 2 1,0 4 0,-1 0-12,2 9 17,2-4 0,1 3 6,4-5 3386,1-3-3397,2-1 5,-1-2 23,0-1-6,-1-2 56,-2-2 95,-1-2 23,-1-1 16,0-1-27,-1-2-79,1-2-17,0-3-11,1-2-11,0-1 67,-2-7-62,0 5-5,-2-4-11,0 6-1,0 2 1,-1 1-12,0 1-10,-1 2-7,0 1-44,0 2-17,-1 0-17,-1 1-16,-1 0-7,-2 1-38,-1 2-56,-1 2-505,-5 7-45,4-1-598,-2 3-1765,8-1 3075,2 1 0,2-6 0,0-1 0</inkml:trace>
  <inkml:trace contextRef="#ctx0" brushRef="#br1" timeOffset="147386">28895 6400 22032,'9'-6'2140,"-2"2"-1507,-7 4 1165,0 0-1831,11-29 33,-10 25-17,9-12 6,-11 32-40,0 9-44,1-1-84,0 4-180,1 4-1293,3 21-258,-1-10-4141,2 16 6051,-4-12 0,0-22 0,-1-2 0</inkml:trace>
  <inkml:trace contextRef="#ctx0" brushRef="#br1" timeOffset="147587">28818 6647 13362,'-1'-4'5540,"0"1"-242,1 3-5298,26-59-33,12 35-105,8-14 1,3 2-1355,-15 25 0,1 6 1284,11-3 1,-3 1-420,7 0-460,-2 2 1087,-13 1 0,-2 0 0,-3 0 0,11-1 0</inkml:trace>
  <inkml:trace contextRef="#ctx0" brushRef="#br1" timeOffset="147848">29618 6282 24329,'-2'22'73,"1"2"-56,2 0-12,1 4 1,1 1-12,1 2-1416,1 1 1410,1 0-38,0 0-28,2-2-68,0 1-106,0-3-95,1-1-140,-1-2 163,-2-3-579,-1-2-299,-1-4-1689,-1-3 2891,-2-2 0,-1-6 0,0-1 0</inkml:trace>
  <inkml:trace contextRef="#ctx0" brushRef="#br1" timeOffset="148045">29453 6590 18084,'-3'-2'4128,"1"0"-1165,2 2-2941,61-47-433,-30 35 408,9-14 1,1 4-1466,-5 20 1373,-1 0-90,-1 2 42,0 0-423,-4 0-335,-1 0-673,-3 0-1888,-2 0-5409,-6 0 8871,-3 0 0,-8 0 0,-3 0 0</inkml:trace>
  <inkml:trace contextRef="#ctx0" brushRef="#br1" timeOffset="148313">29880 6014 26575,'37'-18'23,"2"11"-29,-7 32-840,5 8 841,2 6 22,3 7-23,-22-21 0,-1 1-8,-1 1 0,-1 1-1097,-2 1 0,-2 0 1066,-2 2 0,-4 0-72,3 31-23,-9-30 1,-4 0 49,-2 1 1,-3-2-37,-3 1 0,-3 0-1040,-4 0 1,-3-1 901,-2 0 1,-4-1-157,-1 1 0,-3-2-364,-2 0 0,0-2-1600,-2 0 1,-1 0 2254,-5 1 1,2-2 0,-4 2 0,3-2 0</inkml:trace>
  <inkml:trace contextRef="#ctx0" brushRef="#br1" timeOffset="149137">30916 6232 21675,'-9'-37'154,"-1"0"0,-6-22 1305,11 58-1454,-3 0 1,-4 1-1,-5 3 7,-5 2-7,-5 3 1,-2 2 11,-1 2 523,0 1-528,4 0-1,2 2 277,4-1-276,5-1-18,6 1-16,3-1 10,4 0 910,6 1-881,3 0 6,9 0-1,5 0-5,8 0-6,5 0-2201,4-1 2190,5 0 12,0-2-375,1-1 374,-4-1 12,-5-2-23,-6-1 5,-6-2-10,-8-2 10,-5 0-16,-5-1 5,-3 1-5,-2 0 0,-5 3 2108,-1 0-2086,-6 3-11,0 0 6,-3 0-6,0 0-2903,-2 2 2891,0-2-434,-1 1 446,-1 0 6,-1 0 17,0 0-246,-1 1 228,0 1-16,-1 0 11,1 1-6,-1 0 0,2 1 6,2-1-84,-3 5 67,8-5-5,0 4 22,10-6 3010,2 0-3022,5-1 12,4 0 17,6-1-17,5-1-5,4 0 640,16 4-635,-8-4 0,8 4 352,-15-5-363,-4 0 0,-6-1 69,-4 0-80,-4-1-17,-3-1 33,-2 1 12,-5 2 22,-2 0 22,-6 2-16,-6 0 5,-5 3 28,-23 5-56,8-2 7,-15 6 10,15-6-17,3 1 11,5 1-3402,-1 7 3380,12-3-6,0 5 6,15 0-28,4-6 17,6 5 0,6-8-1,7 1 12,5 0-11,6-1-17,4-1-2314,5-2 2174,2 0-184,4-3-578,-11-2 0,1-1-1629,21 2 2255,-14-1 1,-3-2-1,-8-1 1,-1 0 0</inkml:trace>
  <inkml:trace contextRef="#ctx0" brushRef="#br1" timeOffset="158822">11814 8341 12090,'0'-5'5814,"0"1"-8315,0 4 2585,-20-51 908,8 38-964,-20-38 698,13 54-686,-4 2-7,-2 6-10,-3 3 5,-2 5-12,0 3 1,-2 4-6,1 2-11,1 4 0,10-7 0,1 1-5,-9 14-12,-5 14-17,14-17-676,4 0 666,5-2-7,5-1 12,3-4 2558,7-1-2541,3-4-2323,8-4 2362,7-3-1770,5-2 1764,6-5 52,25-3-51,-11-4-4,-14-4 0,0-2 37,15-5 17,1-5-6,-2-5 11,0-3 0,-17 3 0,0-1 40,13-10-43,-16 9 1,-2 0 91,4-6 24,-3 1 50,-7 4 391,-3 0-290,-7 7 16,-3 2-201,-6 8 1896,-2 2-2115,-1 1 3088,-3 3-3049,-2 1 45,-4 6 0,-3 2-27,-2 3-12,0 1-12,2 2 972,3 0-999,3 6 27,4-7 24,9 9 32,3-13 24,7 3-7,2-9-5,3-3 6,4-1-12,3-2 17,2-2 12,2-3 89,12-8-56,-11-2 28,7-6-3375,-19 2 3408,-3 0-278,-5-3 306,-3-1-5,-4 0 6,-3-2-40,-1 1-16,-4 0-2164,-2 0 2142,-3 2-808,-3 2 785,0 1-22,-3 2-23,-1 2 168,-1 1-179,-8 1 1830,5 5-1858,-5 0-34,9 5 1122,-5 5-1179,5 2-4,-4 4-6,7 3 0,0 3-107,2 2 28,1 3-55,2 3-577,1 12 207,2-6-1233,7 19 393,5-21-617,7 6-806,4-14-761,5-4 3640,8-2 0,-15-8 0,2 0 0</inkml:trace>
  <inkml:trace contextRef="#ctx0" brushRef="#br1" timeOffset="159481">12600 8564 19846,'23'-41'733,"1"-1"1,-1 4 0,-8 8-172,-14 19-114,-1 4-112,0 2-106,-1 2-96,-1 2-81,0 0-41,-2 1-15,0 2-13,-1 2 21,-8 11-5,2 0-5,-5 10 16,4-2-22,1 1 16,-2 16-10,5-9 5,-2 25 0,7-23-34,0 18 34,3-26 0,0 7 17,0-20 16,1-1 51,0-9 420,0-1-106,1-1-34,-1-1-95,3-2-117,0-5-102,1-3-5,3-7 16,8-15-33,0 5-262,8-10 274,5 3-12,-7 10-6,6-4-3297,-10 14 3292,-1 3-131,-2 3 114,-1 2-12,-2 3 7,-1 2-1,-1 0 6,-1 4 131,4 6-142,-3 2-6,4 8 6,-6 0 0,0 4-61,-1 2 67,-2 4-2,1 14 2,-2-10 5,-1 9 5,4-8-10,-3-11 5,5 4-6,-3-12 12,0-4 3286,2 0-3269,-1-5 295,7-1-296,-1-4-11,17-10 12,-6-1 15,10-10-5,-6 1 18,0-5-12,-1-3 22,-2-4-3296,7-19 3336,-10 12 0,-6 7 0,-2 0 127,2-11 19,-2-5-130,-9 18-21,-3 9 4,-2 11-16,0 3-22,-1 1-6,0 2-6,0 2-290,0 0 200,0 8 46,2 0-6,3 7 11,2 1 3370,4 4-3381,1 3-12,12 13 24,-5-7 6,9 9-46,-8-9 11,1 0 0,0 1-17,-2 1-10,-1 0-758,-1-2 718,-4-1-50,-2-1-213,-4 8 101,-2-8-34,-6 6-51,-5-12-73,-5 0-128,-4-3-134,-4-4-3310,0-2 2884,-2-6-3395,-6-3 4487,6-6 0,4 2 0,10-2 0</inkml:trace>
  <inkml:trace contextRef="#ctx0" brushRef="#br1" timeOffset="159880">13987 8473 25203,'-40'10'14,"0"-1"1,4-1 0,7 3-15,11 17 17,6 14-6,2-6-5682,7 7 5665,6-20 17,2 1 1404,4-3-1421,3-1 6,12 5 0,-3-8 860,11 3-832,7-6-6,-7-6 108,30-2-69,-32-8 34,14-5 34,-26-3-2302,-2-3 2307,-4-2 2247,-4-2-2297,-3-5 17,-3-2-40,-1-3-10,-4-3-403,-1 1 425,-4 1 3187,-2 2-3204,-1 4-5,-1 1-23,-4 4-6,-1 0 12,-3 4-23,-1 1 0,-2 2-22,2 2-101,-3 1-140,10 3-146,1 1-156,9 2 152,2 3-1732,2 4 2134,2 6 0,-2-5 0,2 2 0</inkml:trace>
  <inkml:trace contextRef="#ctx0" brushRef="#br1" timeOffset="160641">14341 8911 25793,'27'-37'132,"0"1"0,1-1 0,-2-2 0,0-2 0,-6 4-48,-9 3 0,-4 0-2535,4-15 1,-1-1 2458,-2 7 0,-1 2 3,-1-2 1,0 2-1242,-1-18 1258,-1 3 40,-2 2 1004,-2 5-999,-2 6 11,-3 6 146,-6-1-135,2 14-22,-3 1 2001,5 14-2034,2 5 3350,-1 1-3418,3 2 96,1 0-124,-1 5 34,0 3 16,-3 5-16,-2 21 66,0 17-55,1 5-1480,5-22 1,1 0 1451,2 20-6,3 3-182,3 3 162,1-18 1,0 0 33,-1-9 1,-1-1-12,3 9 0,0-1-1176,1 11 1106,-1-3-62,-1-4-972,3 11 787,-1-17 1727,3 6-1806,-1-19 219,2-3-89,3-6 1215,3-5-1036,2-6 1074,1-5-985,0-6 29,1-5 248,-3-4-221,-1-6 1,-2 0 50,2-15-22,-7 8 22,1-9 17,-8 13 28,-3 3 28,-1 2 297,-1 5-302,-3 1-18,-1 5-16,-2 1 281,-1 2-287,0 1 1,0 2-23,1 1-6,2 1-56,1 0-5,1 1 16,5 0-5,-1 0 11,5 0 11,1 0-16,4-2 16,4 0-28,4-2 12,1-1-12,2-1 28,10-6 0,-9 2 6,6-4-6,-12 2 6,-3 1 11,-3 0 34,-2-1 22,-3 3 16,-3 0-4,-1 2-7,-3 1-22,0 1 1,-1 0-18,-1 1 28,-3-2-72,0 3-12,-5-3-22,2 4 0,-2 0 0,-2 1 28,-7 3-16,3 1-7,-5 3 1,5 4 5,-9 9-11,7-1-22,-10 17 22,15-13-17,-2 9 0,10-8-78,6 13-529,2-8 456,8 9-140,3-12-190,5 0-287,5-1-469,4-2-7266,25 5-497,-16-9 8681,13 1 0,-34-13 0,-7-4 0</inkml:trace>
  <inkml:trace contextRef="#ctx0" brushRef="#br1" timeOffset="161129">15540 8748 22744,'-8'1'2380,"2"0"-1864,6-1 750,0 0-1367,-1-9-123,1 7-174,-1-7-330,1 9-2549,0 0 0,0 0 0</inkml:trace>
  <inkml:trace contextRef="#ctx0" brushRef="#br1" timeOffset="161866">15874 8859 25057,'1'-46'48,"-1"1"1,0 1 0,1 6 12,5 0-3388,2-5 3389,0-4-31,0 11 0,0-2 20,5-22-29,-4 20 0,-1 2 46,5-15 21,-2 4 12,0 4 572,-2 6-544,-2 6 33,-1 5-39,-2 7-27,-3 6-7,0 4-66,-1 6 595,0 3-725,0 1 40,-3 3 5,-3 9 1847,-3 3-1791,-2 9 0,-1 2 426,-1 4-414,-1 4-6,1 2 5,-1 3-5,2 3 6,2 1-1937,2 2 1936,2 0-10,3 0-830,2-2 840,5-1-22,3-2 17,5-2-11,3-3-22,4-2-51,14 6-461,11-7 489,2-2 5,3-12 23,-10-10-5,2-5 27,1-1 12,1-5 5,-1-3 22,-2-5 1,-4-1-6,-5-4-2323,-5-2 2340,-3-3 1173,1-14-1162,-8 9 5,-1-8 655,-8 15-627,-4 4-10,-1 3-7,-3 4 372,-7 1-422,1 5-16,-7-1 3375,1 4-3381,-2 2 22,-12 7-28,8 0-10,-8 8-3410,11-3 3398,3 2 0,3 0 0,0 9-11,6 2 28,1-2-6,13 3 6,0-14 11,12 3-2263,0-7 2263,5-2 5,4-2 2275,4-2-2207,14-2-51,-12-4 12,9-2 117,-5-15-67,-18 4-11,7-12-23,-20 6 1,-4-1-18,-2-4-10,-2 0 16,-1 0-11,-3 1 5,-3 4 35,-8-5-46,1 8-2296,-13-6 2285,8 14 1873,-7-1-1907,7 8-2164,-1 1 2114,1 3 0,1 2-44,0 3-51,0 4-67,1 3 1565,-4 11-2042,8-3-329,1 9-92,7-6-1348,9 0-2415,4 0 5367,11 4 1,-8-14 0,0 0-1</inkml:trace>
  <inkml:trace contextRef="#ctx0" brushRef="#br1" timeOffset="162271">17315 8594 18515,'3'-8'3708,"-1"2"-2935,-2 6 734,0 0-4490,-63-56 3106,26 44-81,-7-16 0,-1 4 25,-1 33-33,1 4-34,5 2 570,5 3-587,-1 10 23,14-5-12,1 7-16,14-10 11,3-1-12,3-1 23,5-2 0,3-1 0,4-1 0,4-2-11,2-1 33,15 0 23,-6-5 2106,10 0-2028,-11-5 51,-2-4 172,-1-2-117,-3-4 309,5-12 139,4-15-492,-7 5-6,0-5 23,-14 20 139,0 2-229,-3 6-56,-1 1 343,-3 6-539,0 1 73,0 4 16,-1 3 34,0 9 12,-1 6 10,-1 28 12,0-6-858,1-11 0,0 0 807,0 17-1022,2-6 1,-1 7-1,1-4 935,-1-5 1,1 1 4,-1 8 1,0 5-1,-1-6-737,-1-10 0,-2-3 640,-1 1 0,-2-1-181,-1-1 1,-2 0 28,-7 5 1,-6-1-294,-3-8 0,-3-3-359,1 0 1,-2-5 1016,-5-8 0,2-6 0,6-4 0,2-3 0</inkml:trace>
  <inkml:trace contextRef="#ctx0" brushRef="#br1" timeOffset="162762">17927 8356 15774,'38'-47'806,"0"0"1,-4 4 0,-7 10 2027,-17 19-2414,-5 6 775,-3 4-1072,-2 3 417,-5 4-512,0 5 1863,-8 7-1818,-3 7 23,-5 6-709,-2 8 686,-3 8 17,-2 6-51,14-22 0,0 1-805,0 1 1,1 1 790,0 2 0,0-1-14,2 1 1,1 0-4,0-1 0,2 2-8,0 11 0,2-1-239,2-11 0,1 1 202,1 19 1,2 0-667,6 7 616,-1-22 1,3-1-217,10 13-140,8-2-358,-2-15 1,4 0-1046,6-3 1,1-2-1391,1 1 1,1-3 3235,7-3 0,-5-6 0,-6-6 0,-1-2 0</inkml:trace>
  <inkml:trace contextRef="#ctx0" brushRef="#br1" timeOffset="164071">18845 8729 17412,'5'-10'2873,"-1"3"-2145,-4 7-118,30-72-2927,-20 40 2552,7-12 0,-2 0 179,-11 15 131,-3 2-209,-1 1 566,-3 2-605,-2 3-6,-3 3-33,0 2 1427,0 4-1494,0 3-56,-1 2-57,0 4 581,-1 1-659,-3 1-5,-4 5-1,-3 3 12,-5 5-6,-2 5-1361,-2 3 1361,0 3 0,0 2-414,3 2 397,1 0-44,-3 14 22,10-9 5,-1 9 23,12-13-18,3-1 12,2-1 12,5-2-12,9 4-11,13-3 11,4-3-837,7-7 859,-5-11 29,3-1-12,2-4 18,1-3 11,0-4 27,-2-4 29,-2-4 10,-3-3 1177,-5-3-1177,-3-5-10,-4-4 406,-3-2-323,1-15-278,-7 12 205,1-6 1042,-7 19-1031,-2 4 1,0 4 11,-1 4-11,-1 3-28,0 2 172,0 3-240,-1 2-44,1 0-22,-1 1-29,1 1 12,-2 1 5,0 4 45,-3 4 0,-2 5 0,-3 5-11,-1 3-6,-2 3 0,1 4 6,0 0-6,2 3-22,0 12 11,5-12 17,1 7 5,4-17-11,3-3 12,1-4 10,4-1 6,1-3-5,3-1 5,3-2 12,1-2-1,4-2 6,3-2 6,3-2-1,19-3-22,8-8-5,1-1-1185,0-7 1190,-16 2 0,-1-2-2986,0-3 3003,-4-2 0,-2-1 0,-6 1 0,-4-1 34,-6 3-18,-4 1 29,-4-4-67,-4 5 790,-3-2-779,-3 8 11,-2 1-12,-2 0 3388,0 0-3382,-4-7 12,5 7-6,-3-6 5,9 10 18,0 0-40,1 1-22,3-3 27,1 2-27,6-1 6,3 1 5,4 2-12,1 1 7,5 1 5,0 1-17,2 2 6,0 1-6,-1 2 0,-2 1-5,-2 4-12,-2 0 12,-2 1 11,-3 0 11,2 7 0,-5-3-6,1 5 12,-6-4 22,-1 3-23,-2 0-5,-1 3-11,-1 1 0,-3 1 11,-3 3 0,-4 0 0,-2 2-11,-2-1-3381,0 1 3380,0-1-524,1-2 508,2-1 8,4-1 20,2-3 11,3-2 6,0-1 3110,3-2-3132,2-1 820,8 1-804,1-5 0,7 1-5,-1-5-18,4-1 18,3-2 0,17-2-1,-7-2-1576,11-3 1571,-13-2-124,11-10 141,-12 2 6,6-7 44,-6-4-50,-11 5-1,2-6 52,-9 1-35,-7 6 1,0-6-12,-6 8-16,0 1 11,-2 1 5,-2-1 0,-4-7-10,1 6-18,-3-6 1594,5 7-1571,0-6 0,2 5 5,0-3-5,2 10 129,0 1-140,2 3 0,0 1-1,2 1 6,1 2-22,0 1 6,2 1-12,2-1 11,2 2 6,3 1 11,16 1-11,-4 3-3403,27 6 3392,-20 1 0,10 5 5,-17-2 12,-1 1 5,-5 2-11,-2 1-6,-4 0 1,-1 1-6,-2 0 11,-3 1-6,-1 1-11,-2 13 12,-3-7-7,-1 9 1,-4-11-22,-1 0-23,-4 1-45,-1 0-482,-5 15-178,6-8 2679,-1 10-5267,8-10 3349,7 3 0,-3-17 0,4-1 0</inkml:trace>
  <inkml:trace contextRef="#ctx0" brushRef="#br1" timeOffset="164704">21117 8384 19557,'1'-4'2622,"-1"1"144,0 3-2755,8-29 6,-6 22-23,5-22 23,-8 29 6,-1 0 5,-1 0 5,-3 1-16,-3-1-6,-6 2 6,-4-1 11,-4 0 6,-13-1-34,12 1 5,-5-1-5,15 1-5,7-1-1,2 0 6,4 0-73,1 0 56,0 3 12,0 0 22,0 5 5,0 0-11,0 5 12,-1 2-7,-3 3 12,0 3-5,-4 3-1,0 4 1,-4 1 5,-1 4-315,-2 1 320,-1 2-10,0 2 5,-6 14-16,9-13-7,-1 9-5,10-18 11,4-3 23,13 10-3314,1-10 3297,13 7-73,15-5-101,13-3-17,1-4-106,0-6-174,-20-11-330,0-2-576,-3-2-1848,-1-2 3208,2-4 0,-16 3 0,-1-3 0</inkml:trace>
  <inkml:trace contextRef="#ctx0" brushRef="#br1" timeOffset="164938">21591 8568 24749,'-18'41'151,"-5"13"-145,12-21-1401,-6 13 1384,4-13 0,-2-2-110,1 2-19,1-3-129,3 1-3680,2 9 2811,5-11-586,7 6-1540,5-16-5290,4-3 8128,0-5 0,-5-6 0,-4-2 0</inkml:trace>
  <inkml:trace contextRef="#ctx0" brushRef="#br1" timeOffset="165315">21874 8482 18941,'-2'-5'3568,"0"1"-1826,2 4-1782,-21-30 35,13 27 10,-21-16 7,22 33-7,-4 7-5,4-4-5,1 8-1,3-7 12,1 7-1,3-11-5,2-2 0,2-1 84,6 2 84,4-6 67,5 0-123,-3-7 6,0-4-6,-5-3-17,-1-4 23,0-2 6,-1-1 77,1-11-111,-5 6-23,1-8 28,-5 9-16,-2 2-12,-1 1-6,-2 3-44,-1 2 0,-3 2-34,0 1-22,-1 2-28,2 1-56,0 2-45,0 1-12,3 1-11,0 0-33,0 1-67,0 2-179,0 3-264,1 1-2341,4 7-526,5-2-6230,3 2 9271,2-5 1,-5-5 0,-2-1-1</inkml:trace>
  <inkml:trace contextRef="#ctx0" brushRef="#br1" timeOffset="165728">22161 8349 18442,'-1'-3'3299,"-1"0"-733,2 3-2477,33-46-5,-16 34 3,9-12 0,1 3 36,-6 20-28,8 1 17,-9 0 62,8 0-85,-6 0-5,5 0-10,-11 1-35,-1-1-5,-2 2-23,-3 0 0,-1 1-11,-4 2 17,0 0 28,0 6 5,-1 0-33,0 5-6,-3-2-17,0 2 12,-1 3 0,1 0-1,0 2-10,1 11 10,0-8 6,3 9 12,1-9 5,1 0 17,6 14-23,-2-7-450,4 10 451,-4-10 10,-1 0-16,-2-1 11,-3-1-22,-2-1-6,-2 0-105,-2-1 88,-4-1 6,-2 1 11,-4-3-11,-2 1-1,-2-3 7,-1-2-23,-2-2 5,-1-2-21,1-2-29,-1-2-95,2-3-163,-1-1-442,1-3-1574,-1-2 2347,-2-1 0,9-2 0,0 0 0</inkml:trace>
  <inkml:trace contextRef="#ctx0" brushRef="#br1" timeOffset="166412">23189 8274 19462,'5'-6'2447,"-2"1"-1757,-3 5 1488,0 0-2111,-4-14 12,2 11-68,-5-11-22,2 14 11,-2-1 11,-3 0 11,-4 0-11,-2 0-16,-2 1 10,-1-1-5,-2 1 17,2 0 17,-1 0-34,3 0 5,2 0 1,3 0-17,4 0 22,2 0-11,4 0-22,0 0 10,2 2 1,0 0 11,-1 3 28,0 3 6,-2 1 55,-5 12-66,1-1 5,-5 8 0,1-2 17,-2 1 5,-2 2-11,-2 2-11,0 0-1828,0 1 1817,2-1-2801,1 0 2784,4-1 11,3 0-999,4 11 1016,2-10-602,6 7 613,3-14 805,14 10-822,-2-9-5,22 16 1988,-14-17-2017,11 5-16,-9-12 1469,0-2-1564,2-4-2012,1-1 1732,1-4-2310,1-3 1409,1-1-2119,1-2 3423,7-4 0,-22 3 0,1-2 0</inkml:trace>
  <inkml:trace contextRef="#ctx0" brushRef="#br1" timeOffset="166813">23630 8505 26351,'-6'-26'23,"0"5"-46,6 21 1,0 2-1,0 2 18,1 4 10,4 14-5,1-1 6,4 12 0,-1-3-3387,0 3 3386,0 3-5,-2 2-5,-1 0-6,-4 0-6,0-2-1154,-7 0 1115,-1-2-256,-15 14 71,4-13-135,-9 8-313,7-15-554,1-4-1832,1-3 3075,1-1 0,8-9 0,1-3 0</inkml:trace>
  <inkml:trace contextRef="#ctx0" brushRef="#br1" timeOffset="167212">23900 8146 22363,'-26'18'48,"-1"0"0,-15 13-15,41-18 40,2 0 17,3-1 50,1-1 56,6 1 11,2-1 22,4 0-21,3-2-24,2-1 393,18-1-325,-17-4 23,10-2-29,-22-5-39,-3-2 79,-1-6-179,-3 0-34,-1-4-12,-3 1-10,0 0-7,-3 0-10,0-1-6,-4 2-11,0 1-12,-1 2-33,-5 1-5,2 5-29,-5-1-162,-3 5 34,4 2-108,-5 2-183,7 3-320,3 1-661,0 2-1932,6 1 2546,0 3 0,4-6 0,0 1 0</inkml:trace>
  <inkml:trace contextRef="#ctx0" brushRef="#br1" timeOffset="167682">24348 8096 22524,'44'-11'179,"1"0"0,-5 0 1,-4 4 55,-1 7-146,-11 0-27,4 0 0,-14 1 42,-2-1-87,-4 2 27,-3-1-50,-1 0 0,0 1-5,-3 0 33,1 1-22,-2 2 11,1 2 0,-1 3-5,0 2 22,0 4-11,-3 3 39,-3 13-45,-2-7 0,-1 10 6,0-3-17,5-8 0,-1 5 5,5-8-10,0-2 5,2 2 5,2 0 1,4 1 0,0 2 5,8 9-17,-5-7-3408,5 9 3414,-7-12-666,2 11 655,-6-8-6,0 8 1,-5-10 10,-1-1-5,-3 0 0,-2 0-6,-3-1 3062,-1-2-3061,-1-1 966,1-3-989,-1-1-17,0-2-56,1-3-51,0-1-514,-2-1-422,1-4-3118,-3 0-4600,4-4 8817,0-1 0,5 0 0,1 0 0</inkml:trace>
  <inkml:trace contextRef="#ctx0" brushRef="#br1" timeOffset="168179">24947 8003 16168,'-3'-3'3608,"1"1"2760,2 2-6133,-31-55-1068,23 41 979,-23-41 273,31 54-492,0 1 225,0 4-163,2 2 39,3 7 0,6 4 5,5 4-5,6 6-6,0-4 1,2 1-972,16 16 968,-11-12 1,0 1-3,15 16-12,-14-9 1,-1 3-26,0 4 1,-3 2 10,0 0 1,-4 1 8,-4-1 0,-6-1-5,-9 19-29,-13-17 0,-7 0-33,2-9 0,-3-2-82,-11 13 1,-4-1-146,2-11 0,-2-3-434,-3 1 0,-3 1-3213,-1 0 0,-2 0 3941,-9 5 0,3-3 0,20-16 0,3-2 0,0 0 0,-1 0 0</inkml:trace>
  <inkml:trace contextRef="#ctx0" brushRef="#br1" timeOffset="170873">11036 9790 19181,'35'-28'99,"0"1"1,-1 0-1,9-9 1,-3 7-38,13 15-18,-18 8-16,-4 1-16,-4 2 1398,3 2-1472,-16 3 568,2 5-506,-19 8 11,-2 2-11,-7 4 0,-4-2 6,-4 1 11,-15 11-23,7-7 319,-10 7-296,12-9-2406,-11 8 2400,10-8-16,-7 6 16,13-10-5,3 0-12,2-2-16,3 0-12,3-3 6,4 0-17,2-2 34,3-2 0,1 0 28,3-3 5,3 1 3398,3-1-3370,4-2-33,3-1 17,3-1 27,17-2-33,-6 0-11,9-2-22,-12 1 5,-5-1-28,2 1 0,-12 1-23,-1 0 1,-9 0 16,-2 1 29,-2 2 21,-3 4 35,-15 12-18,-13 8-16,-15 13-3392,4-6 3381,3-3-1606,16-11 1595,5-3-23,4-2 11,6-3 0,4-2-16,3 2 21,5-3 18,8 6 2625,1-5-2598,9 4 2395,-3-4-2411,3 1-6,3 1 0,14 6-937,-9-3 938,10 4-12,-15-5-6,3 4-5,-9-5 11,0 2 0,-12-5 22,-2-1 17,-3 0 62,-11 4 892,-1-2-926,-12 2-16,0-3-18,-4-1-429,-4-2 385,-2-1-3268,0-3 2987,-12-1-587,15-3-3641,-5-4 4520,18-4 0,9 4 0,3-2 0</inkml:trace>
  <inkml:trace contextRef="#ctx0" brushRef="#br1" timeOffset="172624">5752 6186 16454,'39'-3'341,"0"-1"1,-3 1 0,-2-1-146,2-4-960,4 1 904,0 0-28,1 0-34,2 0 0,1 0-22,1 0-5,2 0-1,1-1-2282,3-1 2255,1-1-7,1 0-1886,1-2 1882,0 2 16,-2-2 0,-1 2-6,-5 1 12,-6 0 251,-6 2-196,-9 1 142,-7 1 1546,-6 1-1436,-7 2 3331,-3-1-3548,-5 1-136,-3-1 7,-16-1 33,2 0 0,-25 0 5,14 2 102,-25-2-976,22 1 942,-8-2 16,16 0 46,2 1 313,-4-4-152,9 3-10,-2-3-22,13 5-68,3-1-95,2 3-73,2 0 437,0 0-533,6 0 63,2 1 22,8 1-11,5 1-17,7 2 0,6 0-3398,3 1 3392,4-1 11,1 1-44,-2 1 22,0 1-51,4 6-577,-14-2 538,0 6-44,-19-2-634,-11 13-32,-7-4-915,-10 12-2446,-5-7-4106,2-2 8267,1-4 0,11-10 0,3-7 0</inkml:trace>
  <inkml:trace contextRef="#ctx0" brushRef="#br1" timeOffset="173561">7967 5613 20440,'-4'-37'159,"0"1"1,-6-21-126,-1 55 695,-3 5-724,-3 1 7,-2 6-12,-4 4 0,-2 3 0,-2 3 0,-1 3-12,1 2-4,2 0-57,-3 12 34,11-11-18,0 7 243,12-13-236,3-2 27,6-2 105,10 2-82,4-5-17,9 1 28,16-8-5,-6-3-12,16-3 6,-9-4-382,2-4 377,2-3-1201,1-2 1217,-1-1 1,-1-1 10,-4 0 0,-2 0 18,-5 1-249,-5 1 277,-5 1 39,-6 2 50,-4 2 44,-6 0 681,-3 2-675,-3 2 1259,-3 1-1320,0 1 267,-2-1-340,0 2 0,-4-1-67,0 1-1,-3 0-10,2 1-7,-2 1 1,0 1-6,0 3-27,-4 7 16,3-1-40,-3 12 40,8-9-5,0 6 10,3-7 1,2 0 0,3-1 16,2-1 0,5-2-5,1-1 17,3-2-12,2-2 12,0-2 22,1 0-23,-2-2 18,-1-2 5,-2 0 84,3-6-17,-6-1 34,3-3-6,-6 2 17,-3-2-6,0 0-22,-2-2 12,-1 0-29,-2-2-6,-2 1-21,-1-1-1,-4 2 0,-1 0-5,-1 2-6,-1-1-12,-2 2-16,-2 1-11,-1 2-6,0 2-11,-2 1 0,1 1-22,2 2-23,0 1-33,4 1-45,2 0-29,3 1-55,0 2-73,2 2-162,1 3-848,1 2 124,1 1-1007,5 1-2286,1 1 4459,8 1 0,-6-6 0,0-1 0</inkml:trace>
  <inkml:trace contextRef="#ctx0" brushRef="#br1" timeOffset="174267">8704 5735 13821,'0'6'3501,"0"-1"3372,0-5-6728,-7-12-16,8 2-11,-4-10-6,11 2 5,2-2 1,1-2-1,0-3 7,0-2-18,0-3 12,-2-3-3398,-2-1 3381,-2-2-6,-1-1-185,-2-1 174,-2 2 11,0 2 140,-3-6 12,-2 10-124,-2 3-11,1 12-39,2 10-12,1 2 3253,1 1-3325,0 2 202,2 0-214,-2 3 7,0 3 21,-1 6-3397,-1 4 3353,-1 5 33,-1 3-2262,0 4 2251,0 2-746,1 1 752,0 1-252,3 0 246,0 0 1557,1 0-1574,2-2-5,3-1 0,2-2-12,3-2 7,2-3 10,4-3-22,1-2 0,3-3 6,2-2 2519,2-3-2542,1-3-50,1-3 5,0-1-22,1-3 12,0-3-47,10-8 119,-9 0 1618,7-6-1573,-14 4 22,-2-1 12,-3-1 5,-3-1 657,-2 2-584,-3-4-39,-3 6 335,-2-2-330,-2 7-6,0 0-10,-1 0-1,-1 2 12,0-2-12,-1 2 17,0 0 40,1 0-40,-1 2 6,2 0-17,0 2-23,1 0-178,-1 2 100,0 8 51,0 0-12,1 8 6,0-1 0,0 1-11,0 0 11,1 2-6,2-2 1,2 1 33,5 5-34,0-6 12,4 2-6,-2-7-6,1-2 12,2-2-1,0-3 34,1-1-11,1-3 23,0-2-3398,1-3 3380,0-3-524,0-3 558,1-2 101,4-10-78,-6 4-12,3-8 6,-10 8-17,0 0 23,-3 1-23,-1 2 6,-2 2-6,-1 2-17,-1 2 1,-1 3-6,0 0-68,-1 3 3096,0 0-3196,0 2-3154,0 1 0,0 0 0</inkml:trace>
  <inkml:trace contextRef="#ctx0" brushRef="#br1" timeOffset="176528">9669 5572 11138,'-4'-9'4285,"1"2"-229,3 7-2052,0 0-1869,3-18-57,-2 14-39,2-14-11,-3 18-11,0 2 28,-1 2-6,0 2 6,-1 2-6,-1 2-5,-1 4 27,-2 10-33,0-3 6,-1 8 0,0-8 0,0 1 5,-2-2-22,-1 1 28,0-3-6,0 0 11,0-4 23,2-2 45,1-4 95,4-3 134,0-3 370,3-1-465,1-6-107,2-1-10,2-7-12,2-2-17,3-2-5,1-2-17,2-2 0,0-1 0,1-1-11,-1-2-17,0 1-6,1-1-11,0 2 6,-1 2-11,0 2-1,-2 4 1,-2 3-12,-1 2-5,-2 4-6,-1 1 1,1 2-12,0 1 11,0 0-11,2 2 0,2 0 0,2 2 0,2 1 0,1 4-11,1 1-1,-1 3 1,-1 0 6,-1 2-29,3 7 12,-6-4 5,1 6-11,-7-8 17,-1 1 11,-2-2 0,0 0 5,-1-2-10,0-2 21,0-3-10,0-2 11,0-2 431,0 0-386,1-8-23,0-1 0,2-5 6,-1-1-11,2-1 5,1-1-11,0-1-6,3 0 1,0 0-12,3 1 0,-1 0-5,3 2 16,0 1-22,7-3 6,-4 6-12,4-3 6,-6 6-5,-1 2-7,-1 2-10,-2 1-6,0 0-6,-2 2-16,0 2-17,-1 1-23,0 2-16,0 2-23,0 2-40,-1 0-43,1 1-74,-2 0-117,1 1-118,-1 0-134,1-1-135,0-2-168,0 0-117,0-3-51,1-1 50,0-2 186,1-1 246,1-2 39,7-4 560,-4 0 112,6-5 107,-6 0 134,2-1 118,-2 0 89,1-1 39,-2 0 6,-1 0 7,-1 0 9,-1 2-4,-2-1-7,0 3-33,-2 1-34,-1 1-66,-1 2-79,-1 0 17,0 3-365,-1 3 18,0 2-12,0 5-5,1 0 5,-1 2 0,2 2 0,-1 1-5,0 1 22,1 9-23,-1-8 12,0 7 0,1-11-17,-1 0 11,0-4 0,0-1 12,-1-4 38,1-1 315,0-2 296,1-1-392,0-2 0,3-6-196,-1-2-12,3-5-4,0 1-7,1 0 1,1-2 0,1 1 5,0 0-16,2 0-1,0 2-5,-1 0 11,1 2-23,-1 0-10,-1 3 5,1 0-23,1 1 1,-1 3-6,0 0 0,-2 3-6,0 1 6,1 0-11,-1 3 0,2 2 11,-2 1-6,1 4 12,-2-2 0,-2 4-6,0-2 0,-2 2-6,0-1 17,-1 2-11,-1-1-5,0 0 5,-1-1-6,0 1 0,-1-2 12,1 0-6,0-2-6,0-2 6,0-1-5,0-1 5,0-1-23,1-2 23,-1 0 12,2 0-7,-1 0 23,2-1-17,2 0-5,2-1 5,2-1 12,1-2-12,3-2-6,1-1 18,0-2-12,1-1 45,7-7-28,-5 3 0,5-5 17,-9 3 67,5-7-51,-5 4 23,2-4 17,-8 8 22,-2 2 1,-2 2 10,-2 3 0,-1 1-33,-1 2 39,0 1-67,0 1 0,0 1-23,0 0-111,0 0 33,3 5 33,1 0-16,5 5 11,3 0-6,2 3 29,2 1-29,16 15-27,-13-9 16,9 12-17,-18-14-39,-3 2-33,-3-1-79,-2 2-145,-3-1-331,-4 1-936,-3 1-4127,-6-1 4876,-6 1 0,9-9 0,-1-1 0</inkml:trace>
  <inkml:trace contextRef="#ctx0" brushRef="#br1" timeOffset="179732">7032 11081 9735,'35'-15'61,"1"0"1,-4 2 0,-4 2 2514,-7 7-2537,1-1-11,0 0 1404,0 1-1410,0 0 849,-3 2-871,-2 0 3341,-5 1-3408,-2 1 45,-6 0 78,-2 2 78,-4 3 40,-5 6-23,-7 3-45,-9 6-33,-9 4-2375,-7 3 2346,-7 4-21,-5 0-1163,-1 1 1168,0 1-6,4-2-10,6-1-1,5-4-157,9-3 134,6-4 1,7-4-45,5 1 2022,6-6-1949,2 1 1495,5-6-1456,1 1 218,5 0-202,1 0 1,4 0 6,3-2-12,3 2-11,3-2 17,14 2-57,-8-3-4,9 2-3404,-13-3 3386,-1 0 0,-3 1-540,-2 0 512,-2 0-16,-3 0-12,-2 2-5,-2-1 0,-3 2 22,-3 0 3144,0 2-3099,-3 0 828,0 3-788,-4 1 38,-19 20-67,5-12 6,-16 17-3403,3-6 3380,8-7-22,-10 16-103,18-18 108,0 5 12,9-12 11,3 0 11,2-3 17,1 0 17,8 2-17,0-3-5,6 2 10,-1-4-10,2-1 10,3 1-5,0-2-17,3 1 3339,0 0-3350,9 3 0,-7-3 162,4 4-178,-11-4-1,-3 1 0,-2 6 56,-6-3 51,-2 4 27,-8-2 23,-5 1 0,-6 1-5,-7 3-593,-5 0 537,-5 1-12,-5 1-67,7-7 0,-1 0-118,-17 8-1190,7-5 1,-1-1 978,-12 3 1,9-4-1,22-8 1</inkml:trace>
  <inkml:trace contextRef="#ctx0" brushRef="#br2" timeOffset="192584">3036 13514 22682,'-12'-43'407,"1"-1"0,0 3 0,0 10-183,-2 19 72,-2 3-206,-3 3-46,-3 3 1,-3 1-28,-3 4 0,-16 9-28,9 1-1399,-10 9 1404,15-3-10,1 4 73,3 1-91,-5 13 28,9-8-22,-2 10-2901,10-2 2879,7-9 5,2 5-133,14-5 144,1-8 40,10 6 702,0-10-713,4-1 215,3 0-227,19 6-33,4 4 2451,1 0-2491,-6 1-10,-17-7 4,-6 2-4,-3-1 194,-6-1-161,-5 8 73,-7-7 27,-6 5 18,-9-8 5,-6 0 28,-7-1-34,-5-2-16,-5 0-12,-2-3-615,-4 0 587,0-3 490,-16-2-680,17-2-1322,6-8 0,2-4-1451,8-3 2969,-9-16 0,30 17 0,2 0 0</inkml:trace>
  <inkml:trace contextRef="#ctx0" brushRef="#br2" timeOffset="192825">3470 13249 24945,'2'12'-39,"-1"3"39,-1 9-17,0 4 6,0 3-247,-1 20 12,-1-10-1774,-3 15 1421,-1-15-241,-2-1-16,0-1-4576,-4 10-4399,5-16 9428,-2 4 1,7-26 0,1-5 0</inkml:trace>
  <inkml:trace contextRef="#ctx0" brushRef="#br2" timeOffset="193774">3487 13712 22426,'-42'-34'-358,"10"7"1181,42 26-806,4-2 295,7-1-323,6-2-6,6-3-162,4-2 156,2-1 6,1 0 6,0-2-6,-2 0 17,-4 1 23,5-4 10,-9 1 7,-3 2 32,-13 4 512,-9 7-439,-3 0 225,0 2-314,-6 1-34,-2 1 1,-5 1-1,-1 3 6,-2 1 11,-2 2 325,-1 2-336,0 1-11,0 0 5,3 1-16,1 0-12,3-1-5,4 0-12,2-1-16,3 4 17,3-4 5,3 2 0,5-5 0,24 0 17,-9-5 6,19-2 5,-17-5 12,0-4-7,-1-2 40,5-7 12,-9 2 16,2-5 22,-12 5 28,-4 0 34,-2 1-10,-3 0 161,-2-5-3582,-3 6 3397,-2-3 1,-3 6-18,-1 2-33,-1 1 6,-1 1-17,-1 2-17,0 1 3380,-1 2-3402,-1 2-28,-1 2 5,0 2 0,-2 3-17,-9 11-10,7-1-12,-6 8-28,4 8 22,7-7-16,-2 11-12,8-10-28,3 1-38,2-1-57,3-1-67,4-2-39,3-2-18,8-2 1,4-2-235,19-1 319,-5-7-757,14-2 813,-10-8 17,-1-4 39,1-2 39,-1-4 40,-2-2 27,-2-2 34,-3-3 23,-2 0 128,6-11-34,-10 8 51,3-7 56,-13 10 45,-4 2 39,-3 3 0,-2 3-16,-2 2 716,-2 3-840,-1 1 0,0 2-212,-1 5 16,-1 6 11,0 4 17,1 7-17,0 11-11,1-4 0,0 10 0,0-7 0,0 1-6,0 5 1,0 1-954,0 4 948,-3 1-12,-1 1-3086,-2-2 3109,-1-2-1575,-3 4 1570,3-16 12,-1 1 49,5-18 496,0-5-428,1-4 2495,1-2-2558,-1-5-33,-1-4 2556,-1-6-2567,0-3-6,0-7 6,2-3 5,1-5-397,1-3 398,3-3-1,3-2-27,4 1 89,7-16-45,-3 16-1050,4-8 1045,-7 19-1,1 2-5,0 2 11,0 0-16,2 2-12,-1-2-626,2 3 632,0 0-17,2 1 0,1 1 11,1 1 321,3 1-327,0 3-5,2 1-11,0 2 1015,0 4-1015,-1 2 0,-1 3-2668,-1 3 2651,-1 3-11,-2 3-62,4 13 56,-7-2-16,0 9 5,-10-4 5,-4 3 23,-7 1-5,-4 0-1,-6 1-5,-2-2-45,-3 0-17,0-3-67,0-2-73,1-3 3224,2-2-3594,2-3-2833,-2-1 3444,5-5 0,3-2 0,5-3 0</inkml:trace>
  <inkml:trace contextRef="#ctx0" brushRef="#br2" timeOffset="194073">5038 13708 26099,'28'-28'118,"-1"3"-101,-9 14-12,0 2-5,1 0-11,-1 2-34,-1 0-22,-2 2-101,-2 2-118,-1 1-173,-3 1-258,0 1-370,-2 0-3696,4 0 4783,-3 0 0,-1 0 0,-3 0 0</inkml:trace>
  <inkml:trace contextRef="#ctx0" brushRef="#br2" timeOffset="194301">5610 13356 21814,'0'-3'3871,"0"1"-1469,0 2-2413,-17-17 0,12 16 0,-13-10 22,16 23-11,-1 4-34,-1 14 12,2-5-23,-2 12-28,3-8-44,-2 2-63,2 2-139,-1 1-140,1 2-207,-1-1-349,1 1-519,0-1-1479,-1-1 3013,0 3 0,0-18 0,1-2 0</inkml:trace>
  <inkml:trace contextRef="#ctx0" brushRef="#br2" timeOffset="194770">2641 14781 17030,'-51'1'1019,"1"0"1,4-1 0,9 1-253,18-2-112,6-1-162,6-1 367,6-2-809,8 0-29,9-4 6,9 2-781,9-1 764,9 2 6,12 0 0,7 1-6,-26 2 0,1 0-1098,3 0 1,1 0 1108,2-1 0,3 0-2,1 0 1,3-2 0,-1 0-7,11-1 0,1-1-9,-8 2 1,3-2 0,1 0-566,-9 1 1,1 0 0,0-1-1,-1 1 563,4-1 1,-2 0 0,3 0-397,-2 0 1,4 0 0,-1 0 0,-2 0 396,0 0 0,-2 0 0,4 0-224,1-1 1,4 0 0,1-1 0,-3 1 215,3 0 0,-2 0 1,3 0-5,-6 0 1,4 0 0,-1 0 0,0-1 16,-3 2 1,-1-1 0,-1 0 0,-2 1 1,2 0 0,-3 1 0,2-1-8,-5 0 0,2 0 0,0 1 0,-5 0-1,15-2 1,-5 1 2,-3 1 1,-1 0 5,-5 1 1,-2 1-12,-4 1 0,-1 0-6,5 1 1,-2 0 843,13 0-950,-19 3 0,-3 0 1323,-5 4-1799,-1 2-606,-16 3-1242,-3 2 2436,-5 2 0,0-5 0,-2-1 0</inkml:trace>
  <inkml:trace contextRef="#ctx0" brushRef="#br2" timeOffset="206438">7251 13635 16242,'12'-49'603,"1"0"0,-2 4 0,-2 8 2045,0 12-1971,-1 2 730,-3 7-1262,0 3-77,-4 8 435,-1 4-575,0 1 1775,0 3-1754,0 2 51,0 6 17,-1 5 28,-2 21-45,-2-4-1018,-2 16 1018,-1-9-39,0 1 0,-1 1-45,0 1-646,-2 17 433,4-14-185,2-9 1,0-1-1076,2 3 352,0 8-576,2-21-1646,2-4 3427,4 0 0,-2-12 0,1 0 0</inkml:trace>
  <inkml:trace contextRef="#ctx0" brushRef="#br2" timeOffset="206840">7634 13192 21495,'-51'0'134,"7"6"-145,28 20 22,2 1-5,0-1-12,4-1 12,3-3-1,3-2-10,3-4 10,2-1 12,2-3 129,8-1 5,-1-5 62,6-1-17,-2-5 0,3-3-28,2-3 0,2-5 0,1-3 17,1-1 11,-3-2-22,-1-1 44,-4 0-5,-5-1-17,-3 0-17,-4 0-22,-2 1-23,-4 0-10,-3 1 66,-12-2-123,2 6-22,-7-1 11,5 9-22,0 1-23,1 3-28,-6 1-22,7 2-17,-4 2-28,10 3-107,0 2-44,2 3-140,2 2-258,2 3-425,2 2-4336,6 13-3350,1-8 8744,4 4 0,-5-18 0,0-5 0</inkml:trace>
  <inkml:trace contextRef="#ctx0" brushRef="#br2" timeOffset="207081">7967 13447 19171,'-6'0'2413,"1"0"-592,5 0-1855,-1-40-16,16 27-101,25-32 22,4 39-3470,17 0 3280,-17 4-197,1 1-713,-3 1-513,-1 3-4503,-3 1 6245,0 6 0,-19-5 0,-2 1 0</inkml:trace>
  <inkml:trace contextRef="#ctx0" brushRef="#br2" timeOffset="207278">7845 13772 21137,'34'-26'53,"0"1"0,1-1 0,12-9 0,-2 5-39,-11 14 0,-2 4-1417,20-10 1366,-20 9 1,2-1-183,-2 2 1,-1 0-270,16-6 74,-17 6 0,0 1-1194,9-3-2526,-1 0 4134,3 1 0,-19 7 0,-2 0 0</inkml:trace>
  <inkml:trace contextRef="#ctx0" brushRef="#br2" timeOffset="207629">8906 13291 16941,'1'-4'4414,"0"0"-1535,-1 4-2862,-23-6-1,15 13-4,-17-2-12,20 15 0,0 2 0,1 1-6,2 0-11,1 0-11,2 0-17,4-2-16,8 4 55,1-8 23,5 0 45,-4-10 10,2-4 35,0-2 5,0-4-11,2-2 72,10-10-72,-7 1 151,13-11-95,-17 9 17,3-4-6,-12 6 6,-2-2-34,-4 1 50,-3-8-56,-9-3-94,-1 1 10,-6 1-22,3 8 34,-5-5-51,4 6-11,0-2-23,7 9-44,1 0-134,3 4-326,0 0-806,2 2-1642,0 1 2975,-1 4 0,1-2 0,0 2 0</inkml:trace>
  <inkml:trace contextRef="#ctx0" brushRef="#br2" timeOffset="212166">9054 13340 19328,'0'-18'1187,"0"3"-577,-1 11-336,0 1-16,1-1-17,-1 2-11,1 1 207,-1 0-235,0 0-29,-1 1 85,0-2-152,0 1 6,0-1-11,-1 1-6,1-1 79,-2-1-101,0 0 16,0 0-5,0 1 17,1-1 11,0 1 11,0 0-16,1-1-7,0 0 7,0 1-12,0-1-5,0 1-18,0 0-10,1 1-23,0 0 68,-1 1-18,1-1 1,0 1-45,-1-1-34,0 1 1,0 0-12,-1 0 0,-1 0 5,-1 0 1,0 1-6,-2 0 5,1 1-5,-1 0-11,-1 0 17,-3 2-17,3-1 11,-5 3-23,6-3 0,-1 1-27,4-2-51,1-1-95,1 1-1154,0-2-958,2 2-7001,0 0 9309,0 0 0,0 0 0,0-2 0</inkml:trace>
  <inkml:trace contextRef="#ctx0" brushRef="#br2" timeOffset="215608">10013 13538 15989,'0'-3'6178,"0"1"-3551,0 2-2571,0-23-45,0 17-22,0-14 11,1 23 45,2 13-34,0-1-11,1 12-34,-2-1-39,-5 6-1434,-6 5 1194,-7 5-331,-8 5-526,-8 4 88,15-25 1,-4 2 1081,-13 13 0,0-2 0,3-2 0,7-12 0,1-1 0</inkml:trace>
  <inkml:trace contextRef="#ctx0" brushRef="#br2" timeOffset="217034">11320 13158 18413,'8'-7'2790,"-2"1"-1745,-6 6 1596,0 0-2662,16-18 21,-13 13 9,12-13-17,-17 18-312,0 1 201,-1 1 124,-2 3 7,-2 2-1,-3 4 6,-10 14-17,3-4 5,-5 10-5,8-6 0,2 0-5,3 1 5,1 1-6,3-2 6,2 0 0,2-3 0,0-1-50,6 4 27,-1-7-10,6 1 21,0-8 1,2-2 11,4-3-5,2-2 27,3-3 6,4-1 0,2-3 6,2-2 10,0-4 12,-1-2 17,-1-2 11,-3-2 11,-1-2 17,-4 0 28,-3 0 17,-3-1 6,-3 1 16,-4 1-16,-3 0-1,-2 0-39,-2-1-27,-4 1-40,-2 0-23,-4 0 1,-1 0-6,-2 1 0,0 1-6,0 2 29,-4-2-29,5 4-5,-5-2 0,8 5-1,-2 1-10,-1 1-6,0 0-17,-3 2 0,0 1-11,-2 1 6,1 1-62,-1 0-28,1 3-73,1 1-583,-4 10-105,7-2-634,2 8-2340,7-4-5984,4 0 9135,2-3 1,-1-5 0,1-4 0</inkml:trace>
  <inkml:trace contextRef="#ctx0" brushRef="#br2" timeOffset="221278">17769 2246 11239,'-2'-7'2560,"11"3"-1838,7 6-117,12 1-117,3-1-34,8 0-40,11-1-2182,-2 0 1,4-1 1896,-9 0 0,2 0-64,-4 0 0,2 1 1,3-1-469,9 0 1,2 1 0,-2-1 422,-8 0 1,-2 1-1,3-1-388,-1 1 0,3-1 0,0 1 0,-2 0 385,3-1 0,-3 1 0,4 0-232,4 1 1,4-1 0,1 1 0,-4-1 225,6 1 0,-4 0 0,4 0-7,-3 0 0,3 1 1,0-1-1,-4 0 3,-1 0 1,-3 0 0,3 0-8,1 1 0,4-1 0,0 0 0,-4 0 0,4 1 0,-4-2 0,4 2 2,-5-1 1,3 0 0,-1 0 0,-4 0-2,-2 0 1,-3-1 0,-1 0 7,-1 1 1,0 0-1,0-1-13,-3 0 1,0 1-1,1-1 98,12 0 0,2 1 0,-3-1-92,-15 1 0,-2-1 0,3 0-1,18 1 1,4 0 0,-7 0 1,-11 0 0,-2-1-12,10 2 1,-3-1 8,9 0-6,-10 0-22,-9 0-44,-9-1 1136,-9 0-1327,-8-1 1546,-6 1-2050,-6-1-5923,-3 1 6690,-2 0 0,0 1 0</inkml:trace>
  <inkml:trace contextRef="#ctx0" brushRef="#br2" timeOffset="221942">24692 2384 14045,'45'8'229,"1"0"1,-3-1 0,-5-2 22,1-3 184,7 0-32,8-2-3310,10 1 3138,-28 0 1,1-1-12,4 0 0,1 0-297,3 0 1,1 1 282,5-1 1,1 1-841,4 0 1,1 0 803,3 0 1,3 0-570,-20 0 0,2-1 0,0 1 469,2 0 0,0 0 0,1 0-21,1 0 0,1 1 1,3-1-14,3 0 1,5 1 0,0 0 0,-2-1-100,-11 1 0,-1-1 0,-1 0 1,3 1 57,1 0 1,3-1-1,0 1 1,0 0 0,-4-1-184,17 2 1,-4-1 0,0 1 179,-13-1 0,1 0 0,-1 0 0,1 0-58,0 0 1,0 0 0,0 0 0,0 1 48,1-1 1,0 1 0,0-1-1,0 1-9,0 0 0,-1 0 0,1 0 0,0 0-2,-2 1 0,1-1 1,-1 1-1,0-1 4,0 1 1,-1 0 0,0 0 0,-1 0-3,14 1 1,-1 1 0,0-1-4,-4 1 0,0-1 0,0 1 0,-5 0 0,0-1 0,-1 1 177,-4 0 0,-1-1 0,1 1-218,8 1 0,0 0 0,-2 1-136,3 0 1,-2 0-715,8 1 1,-3 1 918,-22-3 0,-5 0 0,1 0 0,-4-1 0</inkml:trace>
  <inkml:trace contextRef="#ctx0" brushRef="#br2" timeOffset="223149">12346 13170 11570,'1'-2'6906,"1"-1"-4576,-2 3-2112,13-30 29,-10 23-203,10-24-66,-14 32-28,0 0 16,-1 1 12,-3 2 44,-1 2 28,-4 2-10,-4 4 4,-5 2 1,-4 2-6,-4 2 6,-3 0-17,-1 1 6,0-1 5,0 0-11,3-2 0,2-1-11,4-2 0,4-1-12,4-2 6,5-1-39,1 1 17,4-3 6,1 1 21,3-4 1,1 2 11,2 1-5,2 0 10,3 1-5,3 0-5,2 0-1,3 0-16,3-2-12,4 1-28,3-2-22,4 0-1888,2 1 1759,4-2-1415,1 0 1158,2-1-505,1-1-297,0-1-1824,0 0-6763,-4-1 9682,-5 0 1,-15 0 0,-6 0 0</inkml:trace>
  <inkml:trace contextRef="#ctx0" brushRef="#br2" timeOffset="223794">12892 13067 12275,'-4'0'3966,"1"0"-471,3 0-3310,-14-37 202,20 16-186,-12-25 1,24 26-12,-3 8 112,8-2-190,-5 5-56,3 0-39,-5 6-34,-3 1-39,1 2 12,0 4 4,1 1 1,1 5-6,-1 4 17,2 2-5,-1 2-6,-1 2-6,-3 0-22,-2 0-23,-4 8 107,-5 0 22,-4-1 17,-5-4 22,-2-8-5,-3-1-6,0-1 12,-2 0-12,0-1 45,1-1 28,0-2 224,-2 2-111,4-5 49,0 0 29,6-4 10,3-2 942,2 0-1328,6 0 45,-1 0 0,7 0 0,-1 0 5,4 0-5,4 2 0,1 0-5,1 3-1,10 7 1,-8-2-7,4 6-4,-10-2 4,-1-1 1,-2 2 0,-3-1 0,-2 0-6,-2 0-5,-3-2 10,-1 0 12,-3-1 17,-2-2 6,-3 0 27,-12 2-28,0-3-10,-9 1-12,3-3-6,-1-3-16,-1 1-29,1-1-3430,1-1 3318,3 0-671,-3-1-197,10 0-1024,-1-1 2055,9 1 0,4-1 0,0 1 0</inkml:trace>
  <inkml:trace contextRef="#ctx0" brushRef="#br2" timeOffset="231541">7300 6487 13054,'-11'-6'62,"0"2"-135,6 4-39,-11 5 90,2 0 10,-8 5-3385,2-1 3402,-3 3-140,-1 0 146,-2 0 12,-1 0 5,1 0 5,0-1 12,2-2 0,1 0 11,2-1 56,-9 0-62,7-2-5,-5 0-17,8-2 17,1-2-6,0 2 3311,0-1-3333,1 0 0,-1 0 5,2 1 217,0 0-200,1-1 6,1 0 17,0 0 10,1-1 35,-1-1 10,2 1 12,0-2 6,2 0 21,1 0 1,1 0 0,2 0-28,0 0-23,1 0 6,0 0-11,2 0-6,1 0-22,1 0-157,1 0 90,0 2 78,1 0 56,0 3 202,-3 5-208,1 1-5,-3 5-6,2-3-22,-1 1-11,0 0-12,1 2 45,-2 7-61,1-4-1,-1 5-5,3-7 17,-2 0 11,1 0 6,0 0 22,-1 0-6,2 1 1,-2 1-7,1 0 18,0 1 0,1 1 5,2 0 11,-1 0 1,1-1-240,0 1 223,1 0-23,1 0-22,0 1 5,1-1 0,-1 1 102,0 12-101,-1-8-6,-1 9-6,0-11 11,0 2-11,0-1 6,-2 1 118,-3 24-141,1-18-686,-2 18 670,4-24 0,-1 1-6,1 1 5,0 0-10,0 0 5,0 0-6,0 1-74,-2 15 86,2-9-49,-3 27 88,2-11-22,-1-1-503,0-2 497,1-16-17,-1 1-6,0 1 6,0 15-22,1-11-6,2 10 0,-1-15 11,2 0-11,0-1 17,0 15-12,0-11 12,0 11 6,0-13 10,0 0 23,-1 2-5,1 0 10,-1 2-5,0 0-5,-1-1-7,1 1-4,-2-2 16,1-1-40,-1-1 29,1-1-17,0-1-5,2-1 417,-1 1-417,1-2 5,0 0 5,0 0-5,0-1 6,1 0 11,0-1-6,2-1 0,-2 0 6,0 0 0,1 0-6,-2 1 11,0-1 12,0 1-6,0-1 0,-2-1-11,0 0-1,-2-2-4,0 0 4,1 0 1,0-1 0,0-1-11,1 0 341,0-1-330,1-1-1,1-2 1,0 0 78,0-2-72,1 0 263,0 0-275,2 0-5,0 0-12,0 0 12,0 0-1,0 0 7,-1 1-12,0 0 251,-1 0-195,0 6-39,0-4 0,-1 5-6,0-7-5,0-1-6,0-1 0,0 0-12,0-2 7,0 1 5,0-2-6,0 0 12,0-2-12,0 1-11,0 0 286,2 0-274,-1 0 5,1 2-6,0 1 12,-1 1-6,1 0 11,0 2 0,-2-1-11,2 2 0,-2 0 17,0 7-34,0-7 17,0 5-11,0-8-6,0-1 0,0 0-5,0-2 5,0 0 6,0-3-6,1 1 6,0-2-11,0 0-1,1 0 23,0 1-5,1 1-1,-1 2-5,1 2-12,0 1 12,-1 2 17,1 2 5,0 0-3381,0 1 3382,0 1 4,0 0-4,1 1-18,1-2-5,2-1-6,1-1 6,3-2-6,2-1-17,3-2-22,5-3-50,6-3-2353,8-3 1966,9-5-538,13-5 58,-24 0 0,2-1 945,11-3 0,-1-1 0,5-2 0,2-1 0</inkml:trace>
  <inkml:trace contextRef="#ctx0" brushRef="#br2" timeOffset="237761">5826 15371 8102,'0'-3'3445,"1"0"4733,-1 3-7500,0-23-113,-1 16-134,1-19-134,-2 23-50,0-1-11,-2-1 10,1 1 152,-3-2-253,1 2 12,-1 1 0,1 1-12,0 1 1,-2 0-157,0 1-6,-2 0-11,-7 2 22,1 2-5,-7 3 17,3 2-3404,0 1 3404,0 1-17,-10 9 5,13-7-2274,-7 7 2252,15-11-16,2-1-29,1-2 2280,3 0-2258,0-1-10,1-1 5,0 0 11,1 0 28,0 2 3409,2 0-3358,2 2-23,2 2 6,6 7-17,6 3-12,0 1-44,9 9 12,-10-13-1,5 7 0,-7-8-5,-2-1-6,-2-1 11,-2-1 17,-3-1 22,-3 0 29,-1 0 10,-3-2 96,-11 6-45,0-6-6,-12 4-16,1-5-6,-5-2-17,-1 1-16,-3-1-7,-11 0-16,11-2-11,-7 0-168,11-4-151,10-1-450,-1 0-4165,13-5 4945,3-2 0,1 1 0,2 2 0</inkml:trace>
  <inkml:trace contextRef="#ctx0" brushRef="#br2" timeOffset="238173">6061 15287 21581,'8'-42'500,"0"0"0,0 3 1,-3 8 1154,-5 20-1431,-1 4 302,1 2-425,-2 4 105,1 1-329,-1 1 613,0 2-574,-2 13 73,1 1-1,-2 12-66,-1 16 22,2-7-1610,-1 15 1520,3-13-61,-1-1-46,2-1-55,1 0-67,0-3-594,0 10 303,1-12-1267,0 13 360,-1-24-1121,0 3-1664,0-12 4358,0-2 0,0-5 0,0-1 0</inkml:trace>
  <inkml:trace contextRef="#ctx0" brushRef="#br2" timeOffset="239179">6035 15594 23618,'-22'-28'-132,"0"1"1,-6-18 52,39 43-66,9-2-57,4 1-492,25-5-321,11-3 452,-28 6 1,0-1 114,30-6-607,-20 3 887,-5-1 112,-4 1 12,-4-1 117,-5-1 44,-5 1 57,-3 1 638,0-4-471,-8 6-16,0-1-73,-7 7 328,-2 0-485,-3 1 908,-1 3-897,-4 0 274,-9 10-201,3-3-22,-5 5-45,8-5-28,1-1-51,3 0-27,2-2 0,3-1-18,1 0 1,2-2 11,0 1 0,2-2 11,2 0 17,2-2 34,5 0-28,0-2-12,4-2 12,-2-2 66,11-13-32,-9 5 21,8-9 29,-14 8 22,-2-2 17,-2 1 22,-3 0 17,-1 1 5,-1 0 1,-2 3 0,-2 0-18,-3 2-4,-2 1-29,-1 2 141,-6 1-169,3 2-22,-5 1-23,6 2-22,1 0-17,-3 5-33,3-1-6,-2 5-11,3 0-6,-7 20 6,2 2-202,-2 28-518,9-21 479,9 4-102,6-21-99,5-2-130,6-2-94,3-3-2012,28-3-2791,-5-5 4052,-12-5 0,1-3-1378,18-9 790,-1-9 2055,-13 2 437,-4 0 438,-14 4 458,-3 3 630,-3-2-289,-3 3-111,-2-1-297,-2 0 2791,-2 1-3239,0 0 914,-2 0-1139,0 0-66,-2 0-62,1 1-56,-1 2-55,0 1-46,0 2-62,0 1 197,0 3-510,-2 9 34,0 1-1,-2 10-5,1 0 17,0 3-34,-3 17-11,1-6-5,-2 13-7,1-13-16,0 0-44,-4 11 66,2-12-3392,-2 7 3387,2-16-2268,2-2 2284,0-4 6,2-3 17,0-3-16,1-2 10,2-5 0,0-1 2308,1-3-2296,1-5 3386,1-3-3386,2-7-1,0-1 1,1-4 16,2-19 12,-1 4-361,0-16 355,-2 18 0,0 0 12,1-18-594,-2 16 0,1 1 616,1-11-1,0 3 1,1 1-12,1 4-16,0 2-12,1 4 6,1 5 0,1 3-168,2 5 168,0 3-28,1 2 0,2 3-11,0 2 11,1 2-5,0 3 5,1 1 0,-1 2-23,0 3 1,0 4-6,-1 3 313,0 2-341,1 14 39,-4-5-16,0 11 27,-8-9-16,-1 1-6,-3-1 17,-2-1 16,-3-1 1,-3-3 5,-3-1 0,-2-2-5,-2-2 5,-1-2 6,-2-2-6,-2-1-11,-1-2 0,-1-2-22,0-3 754,0 0-905,2-2-230,1-1-353,4-3-518,1-1 1274,4-6 0,5 6 0,2-2 0</inkml:trace>
  <inkml:trace contextRef="#ctx0" brushRef="#br2" timeOffset="239954">7476 15412 9352,'-4'0'6065,"1"0"848,3 0-6532,-53-8 11,38 6-23,-40-7-44,52 8-51,2-1-83,0 2 33,1-2-151,0 1-85,2-1-4,2 1 32,8-2-16,-1 1 0,6-1 17,-2 1-11,-1 0 5,1 1-11,2-1 11,-6 1 0,0-1 6,-6 2-39,-2-1-85,-2 1 40,0 0-202,2 0 40,1 0-163,2 2-235,2 0-410,0 1-5880,7 1-1776,-4-1 8693,3-1 0,-9-2 0,-2 0 0</inkml:trace>
  <inkml:trace contextRef="#ctx0" brushRef="#br2" timeOffset="240362">8186 15240 15137,'0'-4'4930,"-1"0"-1749,1 4-2660,-3-60-2064,2 37 1736,0-13 1,-1 2 158,2 19 435,0 0-484,0 4 475,0-1-621,0 6-56,0 1-57,-1 5 1469,0 0-1647,0 3 94,1 2 29,-1 5 56,1 13-45,0-1 6,0 13-313,0-5 324,0 4-23,-5 19-5,2-12-901,-5 14 878,2-18-16,-1-1-301,-3 13-552,3-1-228,0-2-947,4-9 2078,3-14 0,0-11 0,1-2 0</inkml:trace>
  <inkml:trace contextRef="#ctx0" brushRef="#br2" timeOffset="240922">8813 15420 16392,'0'-3'4431,"0"0"-275,0 3-3932,-2-62-40,-2 42-249,2-15 0,-2 2 211,-4 23 52,-1 0-103,-1 0-22,-1 2-17,0 1-22,-1 1-17,-2 1-1,-1 2 225,-12 2-208,5 1-44,-9 3 6,8 2-12,-9 9 17,9-2-17,-6 7 11,12-5-22,2 2 17,0 0-6,2 3-5,1 0-6,1 2 11,1-1-5,4 0-12,0-1 6,4 0 6,1-1-6,2-1 28,7 5-17,1-7 23,8 3 5,-2-9-11,3-1 28,2-4-17,2-2 11,0-1-10,2-3 4,-1-1 12,1-4 0,-3-2 17,0-2 11,-2-3 28,-2-1-5,-1-3 21,-2 0-10,-1-3 5,-1 0 12,-1 0 27,-1 0 0,-1 2 6,-1 2 12,-1 1-7,-2 3 6,-2 2-5,0 3-17,-1 3-56,-1 1-1,-1 2-128,0 2 40,-1 4-7,0 2 34,0 5 1,0 1 4,-1 2-21,0 2-12,-2 2 0,1 2-39,-1 1-112,-2 13 0,1-7-101,-2 9-139,3-10-1357,1 8 51,2-9-2693,1 5-5020,2-15 9427,1-4 0,-1-5 0,0-3 0</inkml:trace>
  <inkml:trace contextRef="#ctx0" brushRef="#br2" timeOffset="241371">9268 15242 18868,'-3'-8'3641,"2"1"-3003,1 7 785,0 0-1390,-9 4 7,4 2-12,-7 5-6,5 2-11,0-1 0,1-1 1,1-3-12,2 0 11,2-2-11,0-1 5,1-2-5,1 0 23,0 0 10,3-2 40,1 0 34,2 0 21,1-1 1,2-3-6,0 0 12,1-4 22,0-1 34,-1-1 33,-2-1 16,-1-1-10,-3 0-12,-2 0-22,-1 0-22,-1 0-23,0 1-33,-3 1-6,0 0-17,-2 0-17,0 2 6,-1 0-28,1 1-16,0 2-18,1 1-22,1 1-28,1 1-22,0 1-40,1 0-50,-1 0-11,1 0-40,-1 3-72,-2 2-118,-2 6-285,-1 3-494,-2 4-973,-1 3-7698,1 1 9035,3-4 0,2-7 0,3-5 0</inkml:trace>
  <inkml:trace contextRef="#ctx0" brushRef="#br2" timeOffset="241713">9305 15648 22587,'15'22'336,"-4"-4"-134,-11-13 67,0 0 380,-1-1-296,0-2 964,0-1-1205,2-6-34,0 0 6,2-5-11,0 0 28,0 1 140,3-4-85,-3 5 29,1-2 6,-3 5-29,0 1-22,-1 1-50,0 2-34,0-1-40,-2 1-32,0 1-68,-3 0-241,-4 0 6,0 0-275,-2 3-459,1 1-756,2 3-3434,-1 0 5243,1 2 0,4-4 0,0 0 0</inkml:trace>
  <inkml:trace contextRef="#ctx0" brushRef="#br2" timeOffset="242289">5934 16299 16157,'-5'0'3983,"1"0"-774,4 0-3170,-16-2 28,16 1 34,-7 0 28,24 1 53,14 0 0,4 0-98,16-1-835,-6 1 0,1-1 793,-13 0 0,-1 0 6,5 0 0,0 0-6,2 0 0,1 0 11,3 1 0,1-1 3,3 0 0,1 1 3,4-1 0,0 1-9,5-1 0,0 0-832,2 0 1,5 0 803,-18 0 0,3-1 1,2 1-1,-4 0-783,5-1 0,-3 1 0,3-1 770,-2 0 1,2 0 0,0 0 0,-3 0-359,0-1 0,-2 1 0,-1-1 360,1 0 0,0 1 1,0-1 2,-1 0 1,0-1 0,0 1 2,-1 0 0,-1 0 0,0-1-1,0 1 1,-1 0 0,-1 0 11,20-2 1,-1 1-13,-2-1 1,-2 1 3,-1 0 0,-1 1 5,-3-1 0,0 0 3,-3 2 0,-1-1 0,-1 0 0,-2 1-236,-2 0 1,-2 0 241,-2 0 0,0 1-4,-4 0 1,0 0 11,-2 0 0,-2 1 37,28-1-7,-6 1 12,-6 0 0,-6 0 735,-6 0-651,4 0-101,-15 0-11,3 0 1946,-14 0-1985,-4 0 1724,-2 0-1791,-5 0-2645,-1 0 2695,-5 0 0,3 0 0,-3 0 0</inkml:trace>
  <inkml:trace contextRef="#ctx0" brushRef="#br2" timeOffset="249241">10769 15367 12701,'1'-6'4548,"-1"2"1132,0 4-5557,13-53-95,-10 39-22,9-39-6,-12 56 17,1 2 27,2 4-4,2 3-7,1 4-22,2 3 12,3 14-34,-2-5-707,1 11 690,-4-10 0,-3 2 5,-2 2-33,0-2-28,-4 2-45,-2-4-72,-4-2-90,-3-1-1329,-10 6 484,2-9-3795,-5 5 1083,7-12-4352,2-2 8200,4-4 0,6-5 0,2-3 0</inkml:trace>
  <inkml:trace contextRef="#ctx0" brushRef="#br2" timeOffset="249696">11175 14951 12825,'0'-5'4391,"0"1"-191,0 4-4177,-33-34 21,21 29-10,-26-24 5,30 38-5,-1 2-17,1 1-17,0 3 0,1 1 5,2-1-16,1 2-6,2 4-5,2-5-6,6 7 22,0-10 23,6 2 5,-3-8 23,3-2 11,-1-2-5,2-2 49,-1-1 7,1-4 5,0-1 40,0-4 251,5-10-3521,-5 3 3426,2-7 12,-8 6 27,-1-1 6,-3 2-29,-1 0-4,-1 3-57,-1 1-34,-1 3 3360,-1 1-3443,-2 3-40,0 1-44,0 0-51,-1 2-11,-4 0-34,2 1 1,-3 0-40,3 1-17,0 0-27,-1 0-41,0 1-49,0 2-84,1 3-118,0 0-263,3 3-409,0 0-801,3 2-2912,2 1-4062,1-1 8856,2-2 0,-1-4 0,0-2 0</inkml:trace>
  <inkml:trace contextRef="#ctx0" brushRef="#br2" timeOffset="249979">11508 15144 22660,'-21'-11'174,"7"2"-152,24 3-16,2 0-12,4-2 1,3 2-40,2-1-22,3 1-45,0 1-68,2-1-350,-1 2 165,0 1-150,-1 1-264,0 1-509,-3 1-1098,-1 1-1988,-3 2 3549,0 3 1,-12-5-1,-1 1 1</inkml:trace>
  <inkml:trace contextRef="#ctx0" brushRef="#br2" timeOffset="250173">11464 15323 22918,'34'-16'-4,"-1"0"0,-1 1 1,-3 3-76,1 3-89,2 0-140,0 1-197,-1 0-357,-1 0-706,0 2-2549,-2 0 4117,1 0 0,-14 3 0,0 0 0</inkml:trace>
  <inkml:trace contextRef="#ctx0" brushRef="#br2" timeOffset="250629">12278 15017 25214,'-20'-11'17,"2"5"-17,10 13 0,0 3 0,-2 0-6,2 3-5,-1 0-17,2 2 17,1 1-23,0 0-5,4-1 5,1 0-27,1 0 33,5 5 16,0-4 1,5 2 17,-1-6 11,1-4-6,0 0 39,0-4-27,-2 0 16,-2-3 22,1-1 12,-1 0 0,1 0 5,-1-3 18,1 0 44,-1-2 17,0-1 28,-1 0 5,0-1-27,-1 0 33,0-1-28,-1 0-23,-1 0-44,1-1 5,-1-1 6,0 1-11,0-2 118,0-2-119,-1 3 24,0-2 4,0 5-16,-1-1-11,0 2-17,0 0 0,-2 0-17,1 1-16,-3-1-12,0 1-5,0 0-12,-1-1-11,0 2 6,-1-2-39,0 2 10,-2 0-16,0 0-44,-2 0-35,-1 0-78,-1 1-95,-2 2-179,-1-1-1535,-10 3-498,4 2 2492,-9 4 0,18-3 0,1 1 0</inkml:trace>
  <inkml:trace contextRef="#ctx0" brushRef="#br2" timeOffset="254745">12819 15288 8069,'0'-4'5036,"0"0"3488,0 4-8132,5-28-100,-4 21-68,4-21-84,-4 28 6,-1 0-107,0 3 6,1 1 16,2 12-44,-1-1-17,0 7-106,-2 11-74,-3-6-1688,-3 12 1078,-6-7-4179,-5 2 4969,-8 7 0,11-19 0,-1 0 0</inkml:trace>
  <inkml:trace contextRef="#ctx0" brushRef="#br2" timeOffset="256393">13741 14997 8954,'6'-10'8794,"-1"2"-8145,-5 8 1659,0 0-1938,-9-41-57,6 30-22,-7-31-50,8 40-56,0 2-89,1-1-74,0 1-27,-1 0-23,-2 2 17,-1 2 22,-3 5 0,-4 3 6,-3 4-6,-3 3-11,-9 14-11,6-7-6,-4 8-17,10-10-563,3-1 540,3-1-16,3-2 12,3-2-18,2-1 29,0-2-6,2-1 11,2-1 12,2-2-1,4-1 23,2-3 0,2-1 16,3-2 6,1-2 564,2-1-547,1-1 12,0-3 21,2-1 29,-2-3-1,0-1-3380,-2-3 3398,-3 0-29,-2-2 79,-1-1 5,-3-2-5,1-1-11,-4-1 22,1 0 5,-2-1-10,-1 2 3330,-2-1-3381,0 2-6,-2 1 12,0 1 106,0 1-112,-2 1-5,0 1-12,-3-2-6,-1 3-10,0-2-23,-1 2-6,0 2-16,0 0-1,-3-1-33,2 4-44,-2-1-102,-2 3 23,3 1-23,-3 1-50,2 1-33,0 2-91,0 1-150,0 3-331,1 2-784,0 3-3008,3 0 4593,-1 6 0,3-9 0,2 2 0</inkml:trace>
  <inkml:trace contextRef="#ctx0" brushRef="#br2" timeOffset="256801">14440 14918 16779,'0'-4'4441,"0"1"-1394,0 3-3170,7-32 11,-5 24 39,4-21 45,-9 34 56,-4 4 0,-4 3-11,-4 3-3392,-3 3 3392,-5 2-970,-2 1 959,-3 0 5,2-1 0,1-3-329,3-2 318,5-2-60,2-1 60,4-3 2724,2 1-2724,2-2 0,1-1 6,2 1 1319,0 0-1325,1 0 554,1 4-543,1-3-11,1 4 125,2-5-119,5 2 11,0-1-1,6 1 7,-1-3-46,4-1 1,19-1-45,-5-2-432,33-2-3464,-21-1 2938,14-1-902,-17 0-7904,10-3 8308,-18 3 0,-2-1 0,-22 2 0</inkml:trace>
  <inkml:trace contextRef="#ctx0" brushRef="#br2" timeOffset="264990">22160 7371 3690,'-52'-8'342,"15"2"2045,50 6-2331,4-1 0,6 1-22,5-1 5,5 0-11,6 1-17,4 0-5,4 0-6,3 0 761,1 0-744,3 1 11,-2 0 0,-2 1-6,-3-1 1,-6 0 5,-4-1 12,-5 1-18,-7-1 782,-6 0-658,-5 0 2806,-6 0-2695,-4 0 166,-3 0-401,-11 0-55,-2 0 22,-12 0 11,0-1-2509,-6 0 2526,-4-1-6,-4 0-14,-5 0 25,-3-1-16,-3 2 11,-3-2-332,1 2 396,14 0 0,0 0 104,-17 0-82,21 1 1,-1 0 260,-21 0-257,18 0-57,-5 1-39,20 1-61,5 1-79,4 0-605,3 1 3833,6-1-2897,1 2 428,8-3-299,3 2 449,7-2-595,5 0-73,5-1-34,6 0-5,5-1-23,6 0-1674,3 0 1652,4-1 6,0 0-641,2-1 626,-18 0 1,1 0 8,16-1-6,8 0 51,-17 0 33,-17 1 114,0 0 188,-18 1-469,-3 1-68,-13-1 56,-2 0 51,-13 1 1567,0 0-1551,-6 0 6,-6 1 770,-3 1-697,-11 0 0,-3 2 45,-5-1-707,5 0 0,3 0 779,13 0 0,4 0-16,6 0-1027,3 0 942,5 0-204,3 0 143,4-1-140,3 1-201,6-1 1475,1 0-1000,6-1 1152,4 1-1158,6-1 170,4 0-236,5-1-23,7 0-3397,4 0 3391,6-2 63,24-1-776,-28 1 0,1-1 697,0 1 0,-1-1-411,-1 1 0,-2-1 466,9-1-121,12-1 173,-18 2 27,5-2 2172,-22 3-2049,-6 0 57,-5 1 1705,-4 0-1835,-3 1 1353,-5-1-1610,-15 0 617,-2 0-600,-15 1 0,2 0-6,-4 0-33,-2 0-17,-1 0-413,1 0-19,-12 1-1012,16 0 127,-7 0 1384,16 0 0,15 0 0,0 0 0</inkml:trace>
  <inkml:trace contextRef="#ctx0" brushRef="#br2" timeOffset="284370">14975 14863 9694,'-4'-4'6334,"0"0"-2530,4 4-3564,5-43 1,0 28 11,6-32 28,-1 38 17,1 1 5,0 1-39,0 0-39,-1 0-32,0 0 88,5-2-196,-4 3-28,4-1-12,3 2-32,-3 2-12,6 1 0,-4 1-12,-1 1-4,0 3-12,-2 1-84,2 9 39,-6-2-11,0 4 50,-6-3-16,-2 1-12,-3 7 51,-2-5 45,-7 11-12,1-13-22,-3 5 22,2-8 1,0 1 10,0-2 7,1 0 4,0-1 12,-1-1-11,2 1 11,-1-1 6,0 0 67,-3 1-17,4-3-34,-2 2 12,6-4-12,1-1-16,2-1 246,0 0-252,8-1-17,-1 0-3392,9 0 3381,0 1-22,4 1 16,2 3 0,1 1 1,0 3 16,-1 1-39,-1 3 0,-2 0 0,-1 3-28,-4-1 3426,-1 1-3404,-4 0 12,-2 1-6,-3-1 5,-1-3 1,-2 1 16,0-2 57,-4 2-12,1-3 17,-5 1 5,2-6 12,-1-1-17,-1-1-11,-2-1-6,-1 1-39,-1-2-11,-2 1-39,-2 0-62,0-2-549,-10 3-235,6-2-5742,-15 4-2295,16-2 8905,-2 2 0,13-4 0,4 0 0</inkml:trace>
  <inkml:trace contextRef="#ctx0" brushRef="#br2" timeOffset="302768">18567 9256 9570,'-9'-4'1742,"2"1"-1378,13 0-56,0 2-112,-1-1-101,1 1-72,-1 0-68,-1 0-6,-2 1 18,0 0-57,-1 0 180,1 1 5,-1 1 1,3 1 16,-1-1 162,5 1-100,-1 0-3141,9 1 3219,-4-2 28,4 1 6,-2-1 16,1 1 1,2-2-2297,3 1 2246,1-1-34,2 0-15,2 1-35,1-1-12,3 1 2063,3 0-2085,2 0-5,3 0-6,4 1-2203,3-1 2203,4 0-22,3 1 1386,2-1-1414,3 0-6,3 0 0,-16-1 1,3 0-4,4-1 1,0 1-37,0-1 0,0 1 0,-2-1 0,-3 0-6,-13 0 0,0 0 20,25 0 0,1 0-31,-22 0 1,-1-1-519,20 1 1,-2 0 523,-3-1-6,-2 0 1,-3 0 10,-1 0-11,0-1 6,0 0-117,-1 0 106,2 0 11,0-1 0,1 0 11,1 1-184,-11 1 1,1-1 167,19 1-7,-19-1 1,0 1 16,12 0-5,0-1 166,-4 2-172,-2-1 185,-4 0-168,10-1-6,-15 2-5,8-1-6,-18 0 1065,-1 1-1081,-3 0-6,0 0 1010,-3 0-988,1 0 1,-1 0 68,1 0-74,0 0-6,1 0 3426,10 0-3382,4 0-4,1 0 4,-4 1 1,-8-1 11,0 0-5,-2 0 89,8 0-62,-6 0-16,4 0-18,-8 0 18,-1 0-16,0 0 4,1 0-16,-2 0-6,1 0-12,-1 0 1,-1 0 11,0 0-11,-1 0 28,3 0-12,-4 1 7,3-1 4,-6 2 68,4-1-16,-3 0 16,2 0 22,-3 0 118,4 0-106,-3 0 167,7-1-156,-7 0-12,1 0-10,-4 0-23,-1 0-28,0 0-11,-1 0-17,-1 0 0,1 0-40,-1 0-16,0 0-5,-3 0 10,0 0-5,0 0 6,0 0-6,-1 0 6,2 0 5,1 0 17,2 0-17,0 0-11,3 0-34,2 0-352,11 0-353,-2-1-1412,9 0 2151,-2-1 0,-13 1 0,0 0 0</inkml:trace>
  <inkml:trace contextRef="#ctx0" brushRef="#br2" timeOffset="312576">10381 16651 7582,'1'-5'3495,"-1"2"3982,0 3-6961,13-42 660,-9 22-896,7-27-28,-13 33 168,-4 5-247,1 3-10,-2-2 5,1 3-23,0 0-21,-1 0-29,-1 2-22,-2 0 0,-1 1-17,-2 1-11,-1 1 0,-3 2-6,-2 2 45,-11 7-73,5 0 12,-8 5-18,10-3 1,1 1 5,3 0-28,2 0 0,4 1-5,2 0 44,3 0-33,2 1-34,3 12 34,2-8-6,4 8 12,2-13-12,3-1 11,2-1 6,1-1-16,2 0-24,7 2 40,-3-4-5,5 2 10,-7-8-5,5 0 12,-5-2 44,4-1-23,-7-2 6,1-1 17,0-2 0,1-4 23,0-1 16,0-3 101,5-6-78,-6 1-1,4-4 6,-7 4-16,-1 0 139,2-6-100,-4 5 16,1-3 6,-4 8 0,-2 0-11,-1 2 123,0-3-174,-1 4-10,1-1-7,-1 5-22,0 2-22,0 1-34,0 2-44,-3 1 10,2 2 18,-4 3 5,0 3 5,-2 2-5,-1 2 12,-2 1-29,2 0 6,0 0-1,1 0-3396,2 1 3402,1-1-22,2 1 6,2-1-6,0 1 11,1-1 6,2 0-6,1-1-17,6 5 12,-1-6-6,9 7 11,-7-9 3387,6 2-3387,-5-6 6,2 0 5,1-2 6,9-1 0,-5-1-11,15-3 11,-14-1 0,6-2 17,-9-2 5,-1 0-5,-3-2-6,1 0 6,-2-1 39,2-6-17,-4 3-17,1-4-5,-6 4 0,1 0 22,-3 0-11,-1 0 6,-1 0-6,-1 1-6,0-1 17,-2 1-5,0-1 5,-3 1-16,0 1 21,-1-1-4,0 3-6,0 0 50,-2 0-56,4 2 5,0 0-5,2 3-22,2 2-12,0 0 1,0 0-6,1 0-6,3-2 0,4-1-5,4-2 22,13-3-6,-3 2 6,19-5 6,-15 6-6,5-2 5,-11 6-22,-3 1-44,5 4 55,-10 3 1,4 3 5,-13 3-6,-1 10 0,-5 6 18,-5 11-12,-1-6 0,-2-1-23,3-2 18,3-8-7,0 5 1,5-4-12,3-5 6,2 2-5,3-7 0,1-3 16,1 0-5,1-1 0,5 0 5,-2-3 6,6-1-6,-4-3 12,3-2 0,-1-2-18,3-3 12,11-8 0,-7 0 22,2-3 1,-1-1-28,2-2 16,13-13-11,-17 10 22,-8 6-11,2-2 23,-8 4-12,-5 5 7,-1-2 10,-3 3-22,-3 1-6,-1-2-5,-3 4-6,-1-1 11,-2 1-5,-1 0 10,-1 1 1,-1-1-6,1 1 1,0 0 4,1 0 7,2 1-6,0-1 5,3 1-5,0 1 22,3 0-5,0 0 5,1 0-22,0 0-17,1 2 11,0 0-28,2-1 6,0 1 0,2-2-6,8-1 11,-1-1 1,7 0-18,-2-1 23,4 1-5,1 0 10,4-2-16,15 0-11,4 1 22,0 1-525,-6 2 508,-16 5-6,-3 1 12,-3 3-6,-3 4 23,-4 1-6,-2 4 17,-5 20-23,-16 11 1,4 1-7,-10-1-27,8-11 11,5-9-39,-1 7-3284,6-10 3088,1-1-751,4 1 207,1-1-2693,9 10-6331,6-1 8842,-1-4 1,-4-10 0,-10-13-1</inkml:trace>
  <inkml:trace contextRef="#ctx0" brushRef="#br2" timeOffset="313093">12412 16339 21048,'-48'-12'9,"0"0"0,3 1 1,4 5 7,6 12 732,-1 0-738,3-1 272,3 0-199,-4-1-6,13-1-16,-2-1 5,13-2 166,0 0-199,3 0 408,-3 0-431,4 0 1,-1 0-7,2 0 6,1 0-22,1 0 11,0 0-17,1 0 12,0 1 10,0 4 7,0 0-7,0 6 6,-1 0-11,0 4 12,-1 3-1,0 1-6,0 2 1,0 1 0,0 1-6,0 1 0,-1 2 5,1 1-22,-1 1-22,0 24 39,1-21-537,2 16 548,3-28-28,4-1 17,2-2-5,5-3-1,12 3-5,-2-4-23,12-1-27,-6-5-51,3-3-96,2-1-649,19-2-1478,7-4-2312,1 1-3447,-9-4 8094,-21 2 0,-15 2 0,-6 1 0</inkml:trace>
  <inkml:trace contextRef="#ctx0" brushRef="#br2" timeOffset="313508">12771 16531 23780,'-33'-28'219,"6"6"-186,21 22 6,-6 5-16,1 0-12,-11 12-5,8-4-1,-4 5 1,3 2-17,4-4-12,0 6-5,6-8 0,3 2-33,0-3-7,4 0-66,6 2 78,0-4 6,7 1-40,7-4 68,-5-4 16,7 1 23,-7-5-6,0 1 17,0-3 17,-2-1 5,0-2 23,-1-2-6,-3-1 23,-1 0 5,-2-3 0,-1 1 0,-2-3-5,-2 0 11,-2-1 5,0 0-5,-2 0-3319,-5-4 3296,-1 4 0,-5-3 51,-5 1-95,5 5-6,-6-3-6,4 2-44,5 5-40,-1 0-431,6 3 3387,2 2-5874,4 0 605,4 3-2145,5 0-3887,2 1 8407,-1 0 0,-5 0 0,-3-2 0</inkml:trace>
  <inkml:trace contextRef="#ctx0" brushRef="#br2" timeOffset="313940">13035 16408 22699,'19'-35'476,"-1"5"-375,-5 23-6,2 0-5,0 0-23,2 0-5,-1 1-6,2 1-17,0 0-5,1 1-12,-1 1 12,9 1-18,-7 2 1,4 2-22,-8 3 5,-3 2 16,3 7-4,-6 0-18,1 4-5,-7-2 11,-1 0 5,-2 0 7,0 1-7,-1-1 1,0-1-6,0 0 5,0 0-10,0 0 5,0 8 33,2 3-27,-1-1-6,2-1-6,0-7 6,1 2 12,0-1-68,2 9 33,-3-6-16,0 8 5,-2-9 34,-3 1-39,-3-2 11,-3 0-28,-20 12 17,9-13-416,-15 8 366,13-16-34,0 0-57,-1-3-721,-9 1-248,8-3-2178,-5 0 3327,10-3 0,9-1 0,1 0 0</inkml:trace>
  <inkml:trace contextRef="#ctx0" brushRef="#br2" timeOffset="314587">14157 16376 18718,'-34'-24'97,"0"0"0,4 2 0,4 6 954,7 11-1051,3 2 0,-10 0 45,3 2-51,-5 0 12,-3 1 0,-2 0-600,-1 2 616,-2-1-5,1 2-6,1-1 441,-8 0-407,13-1 22,-3 0 568,17-1-534,5 0 11,3 0-5,3 0 783,3 0-738,0 0-101,7 3 21,0 1 12,6 3-22,0 2-3415,0 0 3387,0 3 5,-1 0 6,-2 3 11,-1-1 11,-4 3-11,-1 0 6,-2-1-1,-1 1 1,-2 0-17,0 0-1,-3 0-10,0-1 0,-1 1-23,1 0-11,0-1 5,1 1-10,0 0 22,1 0-12,1 1 1,1-1 3391,0 0-3380,2 6 0,2-6-6,2 4-5,1-8 22,6 4 0,-3-6 0,5 3 11,-4-6 0,2 0 6,3-2-23,1-2-22,4 0-33,1-3-74,4 0-89,2-2-179,3-2-292,3-1-391,2-4-857,2-1-2169,1-1 4084,5-3 0,-21 7 0,0-2 0</inkml:trace>
  <inkml:trace contextRef="#ctx0" brushRef="#br2" timeOffset="314983">14460 16451 21106,'-35'-7'274,"0"7"854,23 7-1094,-4 5-18,3-3-10,1 1-6,-1 2 6,1 0-12,1 1 372,0 6-383,3-4 6,2 5 167,4 0-196,3-5-10,3 5 616,4-7-633,2-1-12,2-1-5,4-2 0,0 0-11,4-3 0,-1 0 11,2-3 22,-1-1 51,-1-1 45,-1-3 10,-2-1 29,-2-3 17,-1-3 106,0-10 39,-5-4-106,0-4 5,-5 0 135,-4-4-140,-1 10-23,-2-8-3408,-2 11 3380,-1 2-223,-1 0 184,-1 3-16,1 2-12,1 1-17,1 3-16,1 2-73,2 1-124,2 3 1770,0 0-3103,4 4-2113,2 0 3665,6 4 0,-5-4 0,1 1 0</inkml:trace>
  <inkml:trace contextRef="#ctx0" brushRef="#br2" timeOffset="315474">14781 16332 23136,'8'-31'118,"0"6"-90,15 22 45,5 0-51,-5 1-5,6-1 28,0 2-34,-7 0-6,6 1 1,-3 0-12,-7 2 1,3 1-23,-10 1 22,-3 0 1,-3 1 5,0-1-6,-2 2 0,0 0 18,-2 0 4,1 1 52,-2 7-52,0-2-4,0 5-12,0-4 5,0 3-5,-1-1 6,0 1-6,1 0 0,0 1 0,1 1-6,1 0-11,2 1 17,5 9 0,-2-7 0,5 8-11,-4-8 11,1-1 0,-2 0 23,-1-1-35,-1 1 12,-2-2 0,-1 1-16,-2 7-24,-7 1 1,-1 0-39,-11 2 33,5-13-17,-7 3-66,5-7-74,-2 0-151,-1-2-3667,-3-2 2755,-1-1-1822,-1-2 2902,-4-2 0,13-1 0,1-1 0</inkml:trace>
  <inkml:trace contextRef="#ctx0" brushRef="#br2" timeOffset="316999">15666 16426 21254,'42'-22'-118,"-3"4"6,-14 16-56,2 2-50,4 0-62,0 0-118,1 1-190,-1 1-814,-3 3 343,-4 1 51,-6 0-270,-6 1-110,-5 0-573,-5 2-553,-8-1 89,-3 2 1551,-6 0 880,1-2 1,5-3 0,4-3-1</inkml:trace>
  <inkml:trace contextRef="#ctx0" brushRef="#br2" timeOffset="317369">15694 16570 17204,'33'16'-291,"-2"-3"62,-6-13-29,1-1 28,1-1 51,0-2 67,0-1 73,-3-1 67,0-1 67,-5-1 51,-1 0 296,-2-9-179,-6 3 1,0-6 4,-8 2 24,-2-1 27,-3-2 56,-2-1 67,-5-1 63,-1-1-3331,-2 1 3425,0 1 17,-2 3-34,0 3-49,1 2 380,-4-1-516,5 5-16,-1-1-22,7 6-40,3 1-34,1 2-44,1-1-50,1 2 3442,1 0-3661,2 5 17,1 2 28,8 16-17,0-1-12,4 12 18,-3-4-6,0 2-290,-2 2 278,-1 0 7,-2 0-18,-3-1-21,-2-2-47,-2 0-3404,-2-2 3103,-3-1-1714,-9 9-7725,-5-1 9037,1-3 0,5-12 1,8-15-1</inkml:trace>
  <inkml:trace contextRef="#ctx0" brushRef="#br2" timeOffset="319466">12027 1961 6731,'-6'-2'1691,"1"0"3163,5 2-3945,-54 6-456,38-2-164,-42 5-172,53-4 229,3-1 140,1 0-8,1 0-290,3-1-59,1-1 293,6 0 23,4-1 50,4-1-352,5 0-3279,3-1 3509,2-1 506,16-3 427,-11 2-220,18-3-140,-25 4-115,2-1 63,-15 2 341,-4 0-38,-5 1 2930,-1-1-3515,-3 1-623,-4 0-119,-1 0 386,-5 0 0,-1 0 76,-3 0-84,-2 0 145,-7 0-205,7 0 227,-6 0-1,9 0-358,1 0-5,0 0-7,1 0 57,-3 1 73,-3 2 89,-4 2 94,2 0 477,2 2-3642,2-2 4045,7 0-233,-2 0-437,8-2-567,0 1 0,4-2-1026,9 1 571,3-1-404,9-1 138,1 0 265,4-2 197,3-1 860,1-2 594,0 0 785,-1 0-1980,6 0 0,-13 1 0,1 0 0,-15 2 0,-5 0 0,-2 1 0,-3 0 0,-16 2 0,2 1 0,-16 2 0,3 1 0,-4 1 0,-3 1 0,-3 0 0,-1 0 0,-19 3 0,15-4 0,-12 3 0,19-6 0,3 0 0,3 0 0,4-2 0,5-1 0,4 0 0,3-1 0,6 0 0,2 0 0,4 0 0,1 0 0,7-1 0,1-1 0,10-1 0,17-5 0,-4 1 0,15-2 0,-9 1 0,2 2 0,0 0 0,0 0 0,-1 0 0,-4 1 0,-3 0 0,-5 2 0,-4-1 0,-6 2 0,-5 0 0,-5 2 0,-2-1 0,-4 0 0,-9 1 0,-3 0 0,-10 0 0,-18 1 0,5 2 0,3-1 0,-2 1 0,-6 1 0,-10 1 0,19-3 0,-1 0 0,12-1 0,0-1 0,14 0 0,4 0 0,17 0 0,2 0 0,18 0 0,1 0-8567,26 0 8555,-18 0 1,0 0-1,-31 0 1</inkml:trace>
  <inkml:trace contextRef="#ctx0" brushRef="#br2" timeOffset="322073">16709 16405 7369,'0'-5'5047,"0"1"777,0 4-5028,-2-64-891,0 40 420,0-13 0,0 2 506,-2 17-344,0 2-73,1 2 50,1 1-190,0 3-61,1 0-39,0 4 391,1 0-335,0 2-174,0 2-314,0 0 185,0 6 84,2 11 12,1 3-23,2 10 5,-1-2 1,0 3-6,-1 2 11,-1 2-16,-1 0-1,0 0-586,-1-1 581,0-2 5,-1 7-5,0-10 17,0 13 10,0-20-16,-1 3-11,2-11 11,0-1 11,0-4 17,0-3 112,0-1 952,0-3-416,0-7-636,0 0-18,0-10 0,0 2-10,0-4-1,-1-1 6,1-3 5,0-3-11,0-2-11,0-3 17,1-1 0,1-2 0,1 1 5,2 2-11,1 1 12,2 3 44,2-5-28,0 3-22,0 3 5,-3 8 6,-4 10-22,-2 3-1,0 3-212,-1 0 134,0 6 51,0 3 28,0 7 5,0 2-11,-1 6-6,0 3 1,-1 2-7,-1 4 18,0-1-23,0 2-11,-2 12 28,3-12 6,0 8-12,1-18-16,1 5 27,0-8 12,0 6-34,0-14 17,0 0 23,0-6 27,0-3 499,0-1-476,0-7-45,0-1-11,-1-6 16,0-1-16,-1-2-6,-1-4 0,1-2 1,-1-3 4,1-3 1,0-3-871,1-2 859,0-1 7,1-1 10,-1 1-5,1 2 5,0 2 7,1 3-12,0 3 134,2-7-90,-1 14-5,0-3-11,-2 17-168,1 1 112,-1 8 854,-1 2-854,0 9 11,1 1 0,-1 3 11,1 2 0,1 13-16,1-7-7,2 9 18,2-10-17,0 0 11,0 0 0,1-1-11,-1 0-34,0-1-3510,-2-1 3168,-1-1-949,-1-1-506,-2 1-7989,0-2 9426,-2-3 0,1-10 0,0-3 0</inkml:trace>
  <inkml:trace contextRef="#ctx0" brushRef="#br2" timeOffset="338150">5804 17478 7548,'1'-7'6139,"0"2"-4066,-1 5 704,0 0-2255,-5-37-388,2 28-55,-10-26-51,1 37-23,-8 4 29,0 2 5,-3 2 6,-2 1 33,-1 1 6,0 0 51,-7 4-96,9-4-6,-2 2-10,10-3-18,7-3-10,0-1-1,7-3 29,1 0-18,1 0 6,1 1 17,3 0-22,1 2 22,3-1 0,3 2-6,1 0 6,3 0-5,2 0-12,3 0-17,1 0-5,2 1 11,2 0-28,-1 0-11,0 1-17,-1-1-28,-2 2 22,-2-1 1,-3 0 16,-2 1 0,-4 0 40,-3-1 16,-4-1 6,-2-1 39,-3 0 44,-9 5-38,-2-3-23,-8 4-16,1-5-23,-2 1 11,-13 2-11,9-3-17,-6 1-22,12-6 5,4 0-212,1-2-819,6-1-100,2 0-812,5-1-1384,2-2 3361,2-2 0,-1 2 0,0-1 0</inkml:trace>
  <inkml:trace contextRef="#ctx0" brushRef="#br2" timeOffset="338408">6191 17276 11967,'0'-4'5949,"0"1"-1636,0 3-4352,-2-29 0,1 26 33,-1-19 34,0 35-34,1 4 18,0 6-24,0 1-16,0 4-40,0 2-55,0-1-84,-1 1-1021,0-1 724,-1-1-540,0 1-48,-1-2-303,0 0-3534,0-3 1966,0-1-723,1-3 3686,-1 0 0,2-11 0,1 0 0</inkml:trace>
  <inkml:trace contextRef="#ctx0" brushRef="#br2" timeOffset="339482">6136 17527 19972,'-5'-26'-146,"6"5"112,18 19 6,3 0-33,3 0-6,2-1-1,-1 0-225,1 0 248,-2 0 11,-3 0 12,-1 0 27,-3 0 12,-1 0 6,-2 0-1,-1-1-11,-2-1 0,0 0 238,-3 1-209,-1 0 16,-2 1 78,-1 2-123,-3-1 152,0 2-51,-3 5 33,-1 0 23,-3 9-95,1-4-17,-1 4 0,2-6-11,1 1-17,1-4-6,0-1 23,1-1 184,1-3 1,0 0 72,2 0 1,2 0-51,1-3-67,2-1-56,2-3-11,0-1-12,1-2 45,0-1 17,-1 0 34,-2-1 28,-2 1-12,-1-1 12,-2 1-1,-2 0 370,-4-7-470,-1 6-22,-4-5 55,-6 5-112,3 4-5,-6-2-6,6 7-27,0 0 10,0 3-5,-4 3-6,4 1 0,-3 6 0,5 0 1,-5 9-24,4-4 1,-3 6 0,5-6-6,2 1-16,1 1-96,2 6 56,1-5-50,1 6-23,3-8-27,2 1-79,5-2-3432,2 1 3287,4-2-107,3-2-607,3-3 405,4-2-295,2-3 357,3-2 107,2-2 150,-1-2 124,-1-1 101,10-9 173,-12 1 45,5-7 11,-15 4 33,-2 0 68,-2-1 45,-1 1 3031,-2 0-2953,-2 0 778,0 1-700,-2-1 495,-1 1-483,0 2 42,-2 0 367,1-2-426,-3 5-22,1-1-62,-2 6-45,-1 1 291,1 2-531,-2 4-23,1 1 50,-1 5-16,0 1-1,0 4-16,-1 1 0,-1 4 16,0 2-10,-2 2-1064,1 1 1036,-2 2-585,1 2 562,-1-1 34,0 0-29,0 0 6,2-1 6,-1-3 6,2-1 27,-1-5 6,2-1 6,0-4 969,0-2-941,1-2 620,1-2-609,-1-1-28,1-4 358,0 0-330,0-11-51,-1 1 23,-1-10 11,-1 1-22,1-2 44,0-4-22,0-3 45,0-14-79,2 8 51,1-8-11,2 13 16,1-1 23,2 3-17,0 1 6,2 1-23,2 1-28,0 2 11,1 1 12,11-10-51,-7 13 12,7-7-23,-11 16 22,0 0 6,2 3-6,-1 1 1,2 2-34,1 0 27,2 1-38,12 3 16,-5 0 12,8 2-6,-11 1 0,-2 0 0,-2 2 0,-3 0 17,-2 0 22,-4 0-5,-2-1 5,-3 1 0,-2 1 0,-5 0 23,-2 1-29,-4 0 7,-2 0-7,-2 0 1,-1-1 5,-2 0-17,0 0 12,0-1-23,-1 0 28,1 0 1,1-2-35,0 0-50,3-1-89,2 0-146,1-2-213,2 0-252,3-1-324,1 0-287,1-1-784,2-1 0,0 1 1</inkml:trace>
  <inkml:trace contextRef="#ctx0" brushRef="#br2" timeOffset="339799">7308 17490 24351,'20'-2'264,"-1"0"-5863,-1-3 5666,-2 0 1465,7 0-1465,-8 0-16,4 1 870,-9 1-876,0 0-12,-1 1 12,0 0 3369,-1 0-3397,1 1-17,-1 0-11,0 0-17,0 0-45,0 0-100,-2 1-242,1 0-447,-2 0-830,0 0-3388,0 0 5080,-2 2 0,-1-1 0,-1 1 0</inkml:trace>
  <inkml:trace contextRef="#ctx0" brushRef="#br2" timeOffset="340385">8081 17248 16320,'0'-4'4928,"0"0"-1147,0 4-3736,-1-35-34,1 30 0,-1-27 68,0 40 55,0 19 7,-3 5-41,-4 22-38,-4-1-40,-1-9-1216,0-6 1178,4-14 4,1-1 1,1-3-34,2 1-3039,-1-3 2888,3-1-219,0-2-1657,2 3 471,2-7-6627,1 1 8228,1-6 0,-1-4 0,0 0 0</inkml:trace>
  <inkml:trace contextRef="#ctx0" brushRef="#br2" timeOffset="340982">8435 17146 17720,'0'-4'4223,"0"1"-744,0 3-3446,-1-29-27,1 22-23,-1-21 17,1 32-6,0 2 23,0 3 22,0 3 12,-1 4-34,-1 3 22,-2 2-17,-1 4 17,-5 17-3431,2-8 3381,-3 12 0,2-13-286,0-2 286,1-2 17,-3 9-12,4-11 23,-2 6-11,4-12-6,1-4 5,1-1 18,-1-2 3244,2-5-3261,-1-1 499,2-4 10,1-3 291,0 0-593,0-11-118,-1-4-72,1-6 10,-1-1-21,2 3-7,3 2 12,0 0 22,4 2-5,0 1 5,2 1-11,-1 1-34,0 1 6,1 1 17,6-2-17,-3 3-11,15-1-17,2 6 11,2 1-377,3 4 383,-11 2-22,13 7 21,-12-1-38,7 4 39,-16-4-40,0 4 51,-9-2-28,0 7 40,-10-7-18,-3 4 344,-13 5-394,-1-6-11,-10 6-29,4-9-38,-2 0-663,-2-2 579,0-1-73,2-1-384,1-3 250,2-1-147,2-2-257,3-2-678,1-2-3523,4-3 5030,1-5 0,7 4 0,1 0 0</inkml:trace>
  <inkml:trace contextRef="#ctx0" brushRef="#br2" timeOffset="341242">8965 17233 26374,'-2'-30'-1239,"0"6"-1650,2 36-6942,1 5 8912,-1-1 1,0-3-1,0-9 1</inkml:trace>
  <inkml:trace contextRef="#ctx0" brushRef="#br2" timeOffset="341441">8955 17584 28244,'-2'-7'-258,"-1"2"-162,3 5-624,0 0 1,0 0-1</inkml:trace>
  <inkml:trace contextRef="#ctx0" brushRef="#br2" timeOffset="344166">10353 17437 22477,'-11'-39'207,"1"1"0,0 1 1,3 12-85,6 25 195,1-1-335,-3 5 106,2 1-78,-2 7 48,1 1-65,-2 4 0,0 4 1,-3 4-18,0 2 18,-1 3 115,1 0-133,2 2-901,0-2 902,2-1-37,1 7 26,1-11 27,1 3 6,0-15-11,0-2 44,0-2-27,0-4 925,0-1-869,1-3 616,-1 0-549,1-4-39,0-2-34,0-4-11,-1-2-6,0-2-17,0-3 17,0-3-3386,0-1 3403,0-4-11,0-1-1364,0-3 1369,0 1-658,1-2 675,0 2-147,2 0 147,0 1 2335,1 2-2256,1-6-68,0 10-22,-1-2 11,-1 12 1705,-2 3-1744,0 4 1114,-1 2-1142,0 7 348,-1 2-359,0 7-1,-1 1 1,0 3 28,-2 3-34,-1 2-22,-3 15 22,2-10 12,-1 10-728,3-14 728,2-2-29,0-4 45,2-4-5,0-2-1,0-3-5,0-2 6,0-4 16,0-1 589,0-1 194,0-8-783,1 1 12,-1-7-6,0 1-11,1-4 11,0-1-45,0-3 45,2-1 0,0-1-11,1 2-555,0 2 532,0 3 23,-1 3-6,-1 3 11,0 3-38,-1 1-18,-1 2-543,0 2 785,0 3-701,0 2-269,0 5-436,-1 1-550,1 0-1949,0 2 3697,0 2 0,0-7 0,0-1 0</inkml:trace>
  <inkml:trace contextRef="#ctx0" brushRef="#br2" timeOffset="344666">10906 17325 19335,'4'-29'45,"-2"7"1860,-7 28-1854,-2 2 722,-3 4-740,-4 1-5,-3 2-5,-1 0 5,-3 0 393,-1 0-399,0 0 1,-8 4-34,9-5-2064,-4 2 2092,11-7-310,2-2 309,2 0-4,2-1-7,0 0 18,2 0-12,0-2 11,2 1-5,0-1 3233,1 0-3228,1 0 458,0-1-468,0 1 10,1 1-5,0 0 0,1 2 5,2 0-16,0 0 61,9 4-28,0-3 0,7 2-16,12-3-35,-3-2-27,13 0-62,-7-1-111,2-2-203,1 0-335,1-2-477,-2 1-1299,0-1 2526,2 0 0,-17 0 0,-2 0 0</inkml:trace>
  <inkml:trace contextRef="#ctx0" brushRef="#br2" timeOffset="345318">11443 17325 13144,'-7'-8'5808,"2"1"-4716,5 7 2314,0 0-3322,3-52-6,0 36-39,4-40 12,2 48-12,1 2-22,0 0 0,1 4-12,-3 1-16,2 1 17,2 2-23,1 1-6,2 2 7,0 2-24,2 1-21,-1 3-79,6 6-79,-2 7 85,-2 0-12,-5 2-22,-8-7 45,-3 0 17,-1-1 39,-4 0 39,-2 0 11,-5-1 11,-11 6 45,2-7 73,-17 9-11,14-14 50,-6 3 34,11-8 56,2-1 50,3-2 12,3-1 296,0-2-386,5 0 78,1-2-190,3 0-29,0-2 12,1 2-44,1-1-18,2 0 6,1 1-11,3 0-23,2-1 29,7 1-51,15 1 22,-4 1-11,6 2 17,-14 3-39,6 8 17,-8-2-1,4 6-16,-8 3 45,-5-5-46,0 12 29,-7-13-28,-6 10 39,-1-12 0,-7 4 0,0-6 17,-2 0-23,-10 4 17,4-3 6,-7 2 6,-2-3-7,7-4-10,-9 1-73,10-4-3588,-1 0 2915,-1-1-1113,1 0 1285,-6 0 1,14-1 0,0 0 0</inkml:trace>
  <inkml:trace contextRef="#ctx0" brushRef="#br2" timeOffset="355016">10393 18476 17312,'-8'-40'405,"0"-1"0,1 4 0,-1 8-103,-1 16 1035,-4-3-1135,4 5 270,-3-3-327,4 5 218,-3-2-273,3 3 459,-2-3-481,5 6-35,-2 0-22,1 2-22,-1 2 0,-2 0-6,-2 4-5,-2 2 5,-4 6-5,-1 0 16,-3 4-11,0 1-11,-1 1-33,-7 9 21,8-5 18,-3 5-23,12-8-5,2-1 11,3-1-23,3-1 28,2-1-5,0 1 17,4 0-6,2 0 5,2 0-10,4-1-6,1-1 39,3-1-12,2-4 24,2 0 10,2-2-16,2-4 16,-1 0 28,-1-3 18,0-2 10,-2-1 0,0-4 62,5-8-44,-6 3-1,5-6-10,-9 3 4,1-1 1,-2-1-1,-1 0 1,0 0 5,-1-1-11,-1 1-5,-2 0 38,-2 1-5,0 2 6,-2 3 16,-1 1-5,-1 3-6,0 1-11,-1 1-33,0 1-12,0 2-11,0 0 0,0 1 39,-2 0-73,2 1-61,-2 0-11,1 1 11,-2 1 5,1 1 23,-3 8 5,0 0-16,-3 6 5,1-2-5,1 2-1,0 0-5,1 10 0,1-7-5,2 6-7,1-10 7,2-1-18,1 0 12,2-2 17,3-1 11,5 4 11,-1-5-12,4 2 12,-2-6 12,1-2 21,1-2-16,1-1 0,1-1 5,-1-3-5,1-1 33,0-2-22,0-2-22,0 1 0,8-8 10,-7 5 18,5-5-6,-11 5 6,-2 1 16,1-2-11,-6 3 0,0-2 1,-5 4 4,0 1-16,0 1 0,-1 0 6,-2-1-6,-1 1 50,-5-7 18,-2-2-46,0-2 0,2 2 12,3 4 0,2 2-1,2 2 1,0 2-17,2 0-1,0 2-16,0-1-11,0 1-22,3-2 38,6-3-22,1 1 17,6-2-22,-1 2 5,2-1 6,1 1 11,2 0-28,1 1 6,0-1-12,0 3-16,-1-1 5,0 2-11,-3 0 5,-1 1 12,-2 0 6,-2 2-12,-2 2 6,-2 1-6,0 2 22,-2 0 18,0 2-34,-2 1 16,0 2-38,-2 9 38,-1-4-5,-1 8-22,-1-7-1,0 0-16,-1-1-34,1 6 51,0-5 5,0 3 12,1-7 21,1-1-16,1-2 0,2 0 6,2-3 0,0-2 22,1 0 5,0-3-16,2-1-23,7-1 18,-2-5 10,6 0-5,-4-5 16,2 0-21,1-3-24,2-1 18,0-1-6,-1-1 22,0 0-10,-1 0 10,-2 0-11,-1 3 0,-2 0 85,-2-2-1,-5 5 73,-1-5-95,-6 6-23,-3-2 6,-2 4-28,-5 0-17,-1 2-3392,-2 1 3381,0 0-5,-1 0-1,0 0 17,2 0 29,2 0 16,3-1 17,2 2 3369,1 0-3408,3-1-6,0 2 45,1-3-51,2 0 6,3-3-11,1 1 5,5-2 12,0 2-51,2-1 17,2 0-22,1-1-6,3 0 17,1-2-3387,1 2 3404,2 0-83,-1 3 88,2 1-5,-2 2-1,1 0 7,-2 2 4,1 0 1,-3 0-11,1 3-12,-4 1-16,-1 3 5,-2 0 6,-2 2 11,-1 1-56,-2 7 28,-4-3-11,-1 7 27,-4-5 1,-3 2-17,-1 3-101,-10 17-297,5-6-207,-2 5-767,8-14-2565,7-9 3965,4-1 0,-3-6 0,2-1 0</inkml:trace>
  <inkml:trace contextRef="#ctx0" brushRef="#br2" timeOffset="355917">12141 18143 9694,'3'-4'7477,"-2"1"-2677,-1 3-4660,3-23-112,-10 18-39,3-18 0,-10 24 22,3 2 0,-2 1-5,0 1-12,-1 1 40,-7 3-17,4-2 5,-4 1-22,6-3 23,1-1 5,1-1-6,2-1-22,-3 0 45,1 0 78,-1-2-61,5 1-1,4-1 12,4 0 190,1 1-280,-1 0 12,0 2-18,-1 0 23,0 2 0,-2 2-16,-3 7-1,1-2-6,-2 4 18,0 3-1,2-5 17,0 6-27,2-6 4,1 1-10,2 0-6,0 2 6,1-1-1,0 2-55,5 13 50,-1-12-6,6 10 12,-2-15 5,6 4 17,-2-6-11,6 2 16,-2-7 1,2-2-12,3-1-61,5-2-449,19-1-727,-6-2-224,17-3 1467,-19 0 0,-4-1 0,-1 1 0,15-3 0</inkml:trace>
  <inkml:trace contextRef="#ctx0" brushRef="#br2" timeOffset="356368">12706 18154 13849,'-2'-3'5579,"0"2"-1714,2 1-3803,-31-18-51,19 15 6,-25-10-6,27 19 0,-2 2 11,-2 4-16,-1 2-28,0 3 10,-1 2-4,-5 9-24,2 0 1,3 0-6,7-5-50,8-1 22,5-5 12,5 3 5,2-8 28,3-3 22,3-2 6,0-3 0,3-2 51,8-3-1,-7-3-11,7-2 6,-11-3 5,-3-2 6,-1-2 40,-3-1-12,0-2-6,-3-1 12,0 0 10,-3-1 24,-1 1 10,-2 0 12,0 0 94,-6-2-122,-2 6-45,-4-2-12,-2 7-21,-1 3-18,-2 0 17,-1 2-28,1 1-5,0 1-17,1 1-40,3 0-21,2 0-96,2 0-90,2 2-78,2 1-862,1 6 127,3 1-2754,8 8 3825,12-4 0,-7-2 0,5-5 0</inkml:trace>
  <inkml:trace contextRef="#ctx0" brushRef="#br2" timeOffset="356836">13008 18042 23741,'-41'-9'134,"9"2"-78,41 5-44,-1 1 21,6-2-10,-2 2 21,0-1 1,2 0-11,-1 0-12,2-1 29,0-1-1,2 0-5,-2 1-6,1 0-28,-2 0 12,-2 0 10,-1 1-10,-2 1-7,-2 0 7,-1 1-23,-2 0 11,0 1-11,-1 2 11,0 1 0,1 2 12,-1 1-18,1 1-21,0 1-7,5 14 18,-2-6-1,3 10-5,-3-10 11,0 1 11,6 20-1203,-5-12 1175,4 14-507,-7-20 496,-1 0 5,-2 0 6,-1-2 6,-1 2 22,-2-1-117,-3-1 94,-2 0-27,-8 4 39,2-6-5,-6 5 1104,5-9-1144,-1 0 559,0 0-592,-1-3-68,0 0-19,0-2-356,-2 0-397,1-3-668,0-2-2575,1-1 4161,-1-2 0,8 1 0,1-1 0</inkml:trace>
  <inkml:trace contextRef="#ctx0" brushRef="#br2" timeOffset="357534">13918 18035 12797,'-3'-6'5914,"2"2"-1998,1 4-3844,-48-21-10,31 15-28,-38-14-6,40 19-17,-2 1 0,-3 1 0,-10 2-16,5 0 5,-9 3 5,11-1 6,2 0 6,2-1-11,2 1-12,5-2 17,2 0 6,4-2 0,3 0 22,1 0 532,1-1-559,1 2 27,0 0-22,-1 1 50,-1 5-28,0 5-11,-1 6-39,0-2 22,3 3-11,-1-5-11,1 3 5,0 1 23,0 3 0,0 0-6,0 2 11,0-1-5,0 1-11,0-2 5,0-1 17,0-2-28,0-1 6,0-2 10,2-3-10,1-1 16,4-2 85,7 2 27,20-3-145,-3-2-51,13-4-190,6-7-392,11-4-592,1-1 205,1-2-873,-21 1-3003,-2-1 4907,0-4 0,-20 8 0,-2-2 0</inkml:trace>
  <inkml:trace contextRef="#ctx0" brushRef="#br2" timeOffset="357786">14312 18057 17860,'-9'-6'4088,"1"2"-3398,8 4 1953,0 0-2643,3-10 0,-2 11 11,-2 2-16,-3 12-23,-3 7 16,-1-1-16,1 0-50,-2 3-40,2 0-100,0-1-152,2 0-212,2-2-359,2-1-566,0-2-1411,3-1 2918,3 0 0,-1-7 0,0-2 0</inkml:trace>
  <inkml:trace contextRef="#ctx0" brushRef="#br2" timeOffset="358377">14647 17945 24699,'-8'-7'224,"3"0"-152,14 3-55,0 1 6,6-3-18,-1 2 29,12-3-6,-3 2-51,18-4 23,-15 3-5,7-1 38,-4 1-27,-9 1 5,2 1 0,-9 2 1,-5 1 21,-1 0 6,-5 3-27,0 1 32,1 10-16,-1-3-33,2 7-6,-2-5 5,0 2 23,-1-1-17,0 2 0,0-1-17,-1 2-17,1 1-3352,0-1 3392,1 2-18,1 10 24,2 5-7,0 0 12,0-1-28,-2-9 11,1-1-11,-2-1-12,0-2-27,0 7 16,-2-7 3432,0 6-3426,-2-9 39,-1-2-17,-3-1-50,-2-1 34,-3 0-45,-4-2-23,-2 1-44,-6-1-348,-3-1 179,-5-1-167,-2-2-224,-1-3-3741,-1-1 2598,2-2-2851,2-1-5143,5-2 9699,6-1 0,10 2 0,4 0 0</inkml:trace>
  <inkml:trace contextRef="#ctx0" brushRef="#br2" timeOffset="358990">15598 18039 12729,'-3'0'7663,"1"0"-5557,2 0-2134,18-27-17,-5 19-39,18-22-101,-6 26-96,2 1-861,18 0-3230,-10 2 2792,11 3-716,-15 1-1367,-3 4-52,-4 1 384,-4 1 3331,-4 2 0,-8-4 0,-2-2 0</inkml:trace>
  <inkml:trace contextRef="#ctx0" brushRef="#br2" timeOffset="359325">15742 18164 20789,'15'17'179,"8"-6"-201,20-20-2374,4-2 2362,2-1-11,0 0 45,-3-2 6,-4 1 16,-6-2 40,-7 0 39,-7-2 852,-6-10-852,-8 5 11,-6-7-11,-10 7 377,-5 1-354,-6 1-3000,-3 1 3044,-3 3 90,-2 4 822,0 2-677,2 3 23,3 2-1,5 1-55,4 2 195,6 1-385,4 0 3562,2 1-3719,5 5 182,1 1-138,5 5-61,3 0 11,2 2-6,4 3-11,0 2-6,2 2-11,-3 2-16,-1 0-23,-5 1-51,-4 1-478,-5 1 42,-5 3-3808,-6 1 2312,-7 1-4550,-7 0 6589,-9 2 0,14-15 0,-1-2 0</inkml:trace>
  <inkml:trace contextRef="#ctx0" brushRef="#br2" timeOffset="367378">16822 17924 22711,'3'-4'240,"0"1"158,-3 3-353,-4 2-28,1-1-12,-5 1 6,0-1 12,-2 0-12,-3 0 28,0 1-11,-7-2 28,4 1-28,-2-1-3375,7-3 3392,1 0 11,1-4 73,-3-5-51,5 1-11,-3-4 34,5 3-6,3 0 6,1 1 3369,1-1-3391,2 0-1,2 0-22,4-1 11,3 1-50,1-1 6,4 0 5,0 0 5,4-1 1,0 1-3398,2 0 3381,1 1-1,0 1-4,1 2-1,-1 1 0,0 2-11,-1 2 28,0 2-17,1 1 0,-2 3-16,0 3-23,1 3 11,-3 3 6,0 5 11,-3 1-23,-2 4-21,-4 2-7,-4 3-10,-3 3-23,-6 2-174,-15 20 79,-2-10 1538,3-14 0,-2 0-1519,-7 3 0,-1-2-861,-17 15 984,13-14 1,1-1-9,-14 8 34,0-1 11,4-4 22,1-7 51,6-5 45,4-8 38,5-5 7,6-3-12,3-4 0,5-4 483,2-4-511,5-6 928,1-3-933,5-4 11,3-3 11,4 0-12,5 2-928,2 2 924,3 2-63,-1 3 107,0 2-22,-1 4-34,-1 3-45,-1 2-39,1 2 941,0 2-958,1 0 6,14 10-29,-6-2 35,12 11-79,-7-3-28,1 3-101,1 1-924,13 11-2834,0 4 3726,0 0 0,-19-12 0,-14-11 1</inkml:trace>
  <inkml:trace contextRef="#ctx0" brushRef="#br2" timeOffset="369287">17920 11975 20324,'-4'-10'431,"0"4"-246,4 11-11,0 1-17,0 1-17,2 3-34,-2 0-11,3 3-16,-2 1 83,1 12-89,-2-4 67,0 20-89,-2-15-245,-1 12 233,-3-12 28,-2 14-39,1-11 0,-2 10-414,3-12 425,1 1 0,1 1 51,1 13-40,0-8 57,1 25-46,1-24-5,1 12-3181,0-13 3187,0 3-2022,0 2 2027,0 2-107,0 2 98,-1-11 1,1 2-36,-2 18 2,1-16 0,0-1-362,-2 15 393,0 1 5,1-15 1,0 1 11,0 22-42,1-22 0,0 1 1221,1 16-1201,0-1-219,2 1 199,2-15 0,0 0 25,5 23 35,-3-23 0,1 1-35,4 17-16,0-1-7,0 2 6,0-1-5,1 1 5,-4-17 0,-1 1-28,-2-9 1,1-1 4,0 11 1,0 0-211,0 19 205,-3-31 0,0 0-3,-2 0 1,1 1 2,-1 0 0,0 0-6,0-2 1,-1 3 22,1 26 0,-1 0-20,0-22 1,0 1 2,0 20 1,0-1 16,0 1 11,1-17 0,0 1-20,0-10 1,1 0 2,0 9 1,0 0 16,2 17 0,0 1 6,-1 0-6,-1 1-14,-1-16 1,0 0-10,-1-11 1,0 0 3,1 11 0,-1 1 27,-1-1 1,0-2-43,0-8 1,0-1-1,-1 10 1,-1 2 5,0 0 1,-2-1 2,2-11 0,-1 2 19,-3 23 1,0 0-23,3-23 0,0-2 3,-2 10 0,0 2-3,0-2 1,0 0-4,2-11 0,0 1 9,-1 9 0,0-1 0,0 16-163,1-2 157,2 1 6,0-1 14,2-16 0,-1 1 8,1 22-310,0-22 0,0 0 288,0 17 11,1-1 5,-1 2 6,1 0 1118,-1-1-1095,0-1-18,0 0-10,0-1 5,-1-1 299,-1-14 0,-1 0-276,-1 19-59,-1-8 0,0-1-483,0 5 471,2-19 1,1-2 8,-1 12-11,2-1-11,1-2 11,0-1 11,1 0 5,1-1 517,2-2-528,1-2 1048,0-1-975,2 12-67,-2-13 598,1 9-520,-3-7-16,-2-10-57,0 6 1464,-2-12-1480,-1 0 11,-1-1 1358,-1-2-1447,-4 8 5,3-9 28,-3 4 89,5-9-44,0-4-11,1-1-45,1-2-129,1-1-62,0-1-107,2 0-206,1-2-302,4 0-657,5-2-2547,3 0-5754,2-2 9144,0 0 0,-8-1 0,-2 1 1</inkml:trace>
  <inkml:trace contextRef="#ctx0" brushRef="#br2" timeOffset="375224">18609 12127 21276,'-48'-40'510,"7"7"-6081,25 32 5661,-2 1 815,0 0-838,-3 1 655,-11 4-661,6 1-219,-7 5 197,11-1-5,2 2-12,2 0 2866,4 0-2871,1-1 668,4 1-674,1-1 0,2 0 538,3 0-549,1 1-11,2 0 11,0 0 334,2 0-323,1-1 6,5 2-17,0-1 11,3 0 0,2 0-5,1-1 5,2-1 12,10 4-23,-5-3 5,7 0-16,-8-2-6,7 1 0,-8-2-11,8 3 0,-15-5 0,1 2-33,-6-1 50,-4-3-1,0 3 35,-4-4-1,-3 1 6,-4 0 17,-15-1-34,1 1 6,-14-1-6,-8-1-11,10-1-11,-10 0-185,9 0-270,12 1-670,-1-1-1340,16 0 2476,3 0 0,3-1 0,2 0 0</inkml:trace>
  <inkml:trace contextRef="#ctx0" brushRef="#br2" timeOffset="375510">18910 12060 25163,'-1'-45'-11,"-1"11"28,2 47-11,0 4-1,0 5-5,0 5-56,0 17-28,0-8-398,-1 12 208,0-15-912,-1-1 704,2-3-100,-1-1-146,1-2-163,1-3-347,1-2-3871,2 3-2681,-3-8 7735,2 2 0,-2-13 0,-1-3 0</inkml:trace>
  <inkml:trace contextRef="#ctx0" brushRef="#br2" timeOffset="376065">18821 12309 23051,'2'-45'-146,"7"9"286,1 36-140,8 0 36,3 2-53,2-1-28,4 2 6,1-2-90,15 2-418,-11-2 508,9 0 68,-16-1-63,-2 0 6,-1-2 6,-2 0 5,0-2 28,-2 0-11,-2 0-6,-2 0 18,2-1 522,-7 2-517,1 0 5,-8 2 62,-1 1-56,-4 5 23,-1-1-1,-4 6-11,0-3-5,0 1-12,0 0-10,2-1-12,0 0 22,3-3-33,0 1 5,3-1 1,-1 0 16,3-1-6,1 1 1,3-2 0,2 0-23,3-1 22,2-1 12,2-1 6,1-1-7,0-2 29,-1-1 6,-1-2 33,-3 1 16,-1-3 7,-2 0-1,-2-2 6,-2 0 11,-1-2 6,-2 0-6,-1 0 1,-2 0 10,-2 2-11,-3-1-5,-2 3-17,-1 0-45,-2 1 22,0 2-11,-2 2-5,1 1 22,-5 2-62,5 0-5,-1 3-11,5 1-1,1 3-10,1 1 21,-9 16-16,7-7-5,-7 13-23,9-10 5,1 0-10,1 1-23,3 0-146,2 8 62,3-6-67,4 5-79,5-10-128,2-1-157,4-3-163,1 0-258,4-3-464,2 0-1059,1-3-1837,2-1-3058,-2-2 7410,-3-2 0,-10-1 0,-6-1 0</inkml:trace>
  <inkml:trace contextRef="#ctx0" brushRef="#br2" timeOffset="376587">19636 12311 17263,'4'-35'277,"0"0"1,2-22 2292,-6 57-2581,0 0 1409,-2 3-1387,-1 2 860,-3 5-877,1 2 12,-1 2 3397,0 1-3403,0 10-6,3-4-16,-1 7 22,4-8 6,0 1-6,0 0 0,0 0 0,0 10 0,0-8 16,0 7-32,0-11 4,-1 0 12,0-2-11,-2-2 17,0-3-6,-1-2-11,1-2 5,-1-2 6,2-2 62,0-1-1,1-2-50,0-6 1,-1-1-1,1-6 11,0-1 17,-1-2-5,1-3 0,0-2-18,1-3 1,0-3 0,0-1 11,0-1-6,-1-1-10,0 3-3382,0-1 3381,0 3 6,0 2-582,0 1 588,1 3-12,0 2 11,0 2 6,2 2 0,1-1 3079,2 5-3107,1-1 884,0 5-884,6 1-12,-2 2-16,13 2 17,-6 1-11,8 3-12,-6 2-5,1 1 5,0 2-16,-1 2 11,0-1-23,-2 2 6,0 0 6,-3-1 11,-2 1 11,-2-2 11,-4 0 39,-6 6 1,-4-7 5,-14 8-12,0-12 1,-11 3-17,3-5-22,-2-2-90,-2-1-151,0-1-276,0 0-485,3 0-1609,1-1 1785,2-1 0,11 0 0,2 0 0</inkml:trace>
  <inkml:trace contextRef="#ctx0" brushRef="#br2" timeOffset="377470">20215 12258 23937,'9'-45'349,"-1"1"0,0 3 0,-1 8-74,-1 19 162,0 0-275,-2 5 34,-1 0-162,-2 7-68,0 1 18,-1 6 10,0 1 34,-1 8-6,-1 14-16,-1-4 5,0 10 17,0 11-28,1-16-5,1 14 10,1-23 1,0-2-1,0-2-5,0-1 12,0-4-1,0-1 0,0-3 67,0-2 169,0-2 369,0-2-415,0-9-167,0 0 0,0-9-12,0 1-3403,0-3 3404,-1-3-12,1-2-164,0-16 170,0 10 5,0-10 1,0 14 27,0-6-5,1 11-6,-1-4 6,0 14-12,0 3 3301,0 3-3295,0 2 49,0 2-121,0 6 21,0 3 7,0 9 5,0 3 0,0 5 0,1 3 0,0 1 0,1 0 11,-1-1 6,0 8-17,-1-13-11,0 6 16,0-14 6,0 0 6,0-7-6,0 0-5,0-6 414,0-1-347,0-5-40,0-2 12,0-11-34,0 2 6,0-7-11,1 3-6,2 0 11,4-11-3403,-3 10 3403,4-7 6,-5 13-11,2 0 5,-4 5-73,1 1-33,-2 6-465,0 1 3711,-3 4-3442,-1 2-73,-3 5-3594,-1 2 3151,-1 4-402,-1 2-1110,0 2 2319,1 3 0,4-10 0,1-2 0</inkml:trace>
  <inkml:trace contextRef="#ctx0" brushRef="#br2" timeOffset="377854">20915 12195 16168,'0'-5'4951,"0"2"-312,0 3-4516,-11-61 11,3 46-95,-9-45-16,3 60 5,0 2-11,-4 2-1,-2 3-4,-2 3-1,-2 2 11,1 1-5,1 2 0,2 1-12,2-1-5,2 1 6,1 0 5,3 1 0,1 1-5,2 0 5,0 7-16,3-7-1,0 5-3386,5-8 3392,1-2-121,6 4 126,1-6 1,14 5 5,-4-9-11,10 1-11,-5-6-179,14-1-141,-8-1-392,10-1-766,-12-2-2975,1-1-5058,-3-1 10353,-4 1 1,-9 2 0,-5 1-1</inkml:trace>
  <inkml:trace contextRef="#ctx0" brushRef="#br2" timeOffset="378277">21462 12082 18964,'0'-3'3562,"0"0"-6204,0 3 2665,-10-10-1084,3 11 1072,-10-6 1066,0 19-1077,4-2 0,-3 4 6,8-6 2220,2-1-2226,1-2 3370,2 0-3370,1 0 65,1-1-54,1 0-11,0-1 6,1-1-6,0 0 16,1-2 12,2 0 17,-1-1 34,2 0 10,1-1 12,2-1 22,1-1 17,1-3 0,0-1 6,-2-2-17,1-2-29,-1-1 18,-1-1 5,-1 0 12,-2-1-7,-2 2-10,0 2-23,-2 2-22,0 1-28,0 2-17,-1 0-23,-1 2-21,-1 0-1,-2 1-34,-1 0-16,-1 1-28,-3 2-39,-2 1-96,0 3-140,-1 3-190,1 2-314,1 3-363,1 1-741,3 2-2279,4 1-4884,0-1 9141,3-3 0,0-7 0,0-3 0</inkml:trace>
  <inkml:trace contextRef="#ctx0" brushRef="#br2" timeOffset="378595">21485 12430 14205,'4'5'3937,"0"0"-2837,-4-5 2199,0 0-3198,-43 47-6,32-33-8,-13 12 0,5-2 294,19-17-42,2-4 64,1 0 144,2-2-127,1-1-45,0-2-77,3-1-46,0-4-40,2-1-32,0-3-12,0 0-34,-1-1 17,-1 0 17,0 0 0,-2 2-5,-2 0-7,-1 2-27,-2 2-22,-2 0-23,0 1-40,0 1-27,-3 0-39,-8-2-6,0 2-23,-7 0-262,-8 2-96,4 2-369,-8 3-718,9 1-3545,2 4 5041,0 4 0,10-6 0,0 0 0</inkml:trace>
  <inkml:trace contextRef="#ctx0" brushRef="#br2" timeOffset="383329">22546 12177 11323,'0'-6'5965,"-1"0"-4453,1 6 410,0 0-1726,0-13-56,0 9-28,0-9-39,0 13 111,0 0-172,-2 2-12,2-1 11,-3 0-6,3 1 18,-2 0 10,0 1-10,-2 0 5,1 2 5,-1 0 7,-1 0 10,1 0 6,-2 0 6,0 0 16,0-2 220,1 0-41,2-1 79,0 0 975,3-2-1155,0-3 1,0-3-6,5-8-117,-1 3-12,5-3-5,-2 7 0,-1 1 0,0 1-6,0 1 11,-1 0-10,0 1-1,-3 1-6,2 1-5,-2 0 6,1 0-6,1 1-6,10 0 6,-1 1 0,8 2 12,-1 2-12,3 2 0,1 1 5,3 2 6,0 0-16,1 2-3404,-3 0 3381,-2 2-6,-4 0-33,-3 7 39,-13 3 23,-8 2-7,-14 1 1,-10-6-17,-7 3-458,-8 1 475,-7 2-1373,-2-1 1372,-3 0 1,3-2 6,3-3-1,7-3 6,6-3 2464,5-3-2464,6-3 22,4-2 18,5-3 10,3-2 6,4-2 6,3-1 566,2-2-499,2-9 2139,1-1-2207,4-7 43,3 2-26,3-2 1,4 0 10,2 0-15,2 2 10,0 3-11,0 3 50,6 1-106,-9 7-17,3-1 0,-9 7 0,1 3-6,1 4 0,2 4-10,3 3-3393,0 2 3370,2 2-34,2 0-6,1 1-168,13 7 74,-7-8-68,11 6-437,5-6 197,-9-6-180,12 1-253,-14-8-586,0-2-2040,-1-2-5176,-2-2 8716,-7-1 0,-8 0 0,-6 0 0</inkml:trace>
  <inkml:trace contextRef="#ctx0" brushRef="#br2" timeOffset="383771">23466 12108 15132,'1'-3'5142,"0"1"-1737,-1 2-3416,4-14 0,-4 13 33,-1-5-10,-4 15 10,-3 3-5,0-1 11,-1 0 33,-9 7-38,1-5 10,-6 4 1,2-5 5,-1 0 0,-3-1 6,0 1-11,-1-2 11,2-1-1,2-1-10,3-1-3381,2-1 3392,4 0-261,2 0 244,2-1 39,-1 3-45,3-1 129,1 12-78,3-9-6,3 8 17,3-8 3269,4-1-3275,1 1 363,2 1-380,2 0 1,2-1-23,1 0 17,2 0-11,2-1-6,3 0 18,17 0-46,-6-3-11,15 1-612,-12-4 522,1-1-123,0 0-196,-1-1-279,-2 0-500,-2 0-8384,6-1 8773,-16 1 0,-1-1 1,-16 0-1</inkml:trace>
  <inkml:trace contextRef="#ctx0" brushRef="#br2" timeOffset="384448">23988 12132 22435,'4'-40'228,"0"-1"0,-1 3 0,1 10-94,0 20 344,1 1-411,2 1-27,1 0-18,2 2 0,1-1 105,2 2-116,3 0-5,0 2 61,2 1-67,7 3 0,-4 2-28,4 4 208,-7 2-197,5 11-402,-6-4 402,4 10-17,-8-7-10,-3 2 16,-2-1-23,-2-1-5,-3-1 17,-1-2 5,-1-2 18,-1-1 16,-1-2 16,-4 1 46,-3-1 391,-2-2-419,-2-2 27,2-5 1,-2 0 16,0-2 17,-2-1 12,1-1 10,1 0 180,-1-2-140,6 0-6,1-1 12,5 2 638,0 0-723,4-1-78,0 2-16,4-2 4,1 1-21,10 0 16,-3 3-5,7 2-1,-4 3 18,-1 3-1,0 2-11,-1 2 12,0 1-12,-2 1 6,0-1-12,0 8 12,-5-7 17,1 6 16,-6-4-28,-2-4 6,0 2 12,-3-7-12,-2 0 33,-1-2-5,-5 0-11,-8 1-11,-10 1-23,-2-2-22,-6-1-85,7-3-302,-4-1 22,0 0-3727,-2-2 2389,-2 1-3882,0-1-4207,3 0 9377,5 0 0,13 0 0,7 0 1</inkml:trace>
  <inkml:trace contextRef="#ctx0" brushRef="#br2" timeOffset="391162">20041 13205 8506,'0'-3'5035,"1"1"365,-1 2-4918,-17-36-264,6 26-33,-15-27 0,10 37-23,-1-1 1,-2 1-35,0 1 152,-18 7-229,13-1 33,-18 12-45,23-8-6,-4 6 7,7-4-18,2 0-16,2 0 16,0 1-11,2-1-5,1 1 5,3 0-11,1 0-6,3 4 18,1-4-12,4 3 89,8-3-10,0-5 16,5 1 11,0-7 6,0-1 123,12-3-111,-6-2-7,7-4-3390,-8-2 3413,-1-1 5,0-1 34,-1-1 6,-2-1-6,-2-2-2257,-2 0 2252,-1-2 5,-3 0 269,1-11 1966,-4 10-2263,0-4 6,-5 15-22,-1 2 3374,0 3-3408,0 0-101,0 1-73,-6 6 79,-5 7 5,-4 3 0,-3 3-11,-2 4-5,5-5 5,-4 6-12,8-7 1,3 0-6,2 5-5,3-5 0,1 3-1,4-8 29,2 0-12,11 0 17,-1-4-27,7-1 32,9-5 1,-6 0-28,9-3 28,-9-1 0,-1-3-1,-2-2 24,-1 0-7,-2-2-5,-2 0 17,-2 0 11,-3-1-17,-3 0 6,-2 0-11,0 0 16,-4 1-5,0 1-6,-1 0 6,-1 1-45,0 0 28,-1 1 0,-1-1 0,-2 1-6,0 0 57,-1-2-45,1 2 11,1-1 39,0 1-34,2 2 40,0-3-68,2 4-11,1-3-5,2 2 11,10-5-6,-2 4-17,8-4 6,-3 5 0,1 0 0,1 1-11,0 1 17,-2 0-1,6 1 18,-5 0-23,3 2-12,-6 0-4,-2 0 4,1 2 1,-1 1 0,1 3-6,-2 2 23,0 2-17,-2 2 11,-1 2 0,-3 2-23,-2 1 29,-3 11-6,-3-6-17,-3 7 28,-6-3-5,3-6 33,-5 8-50,8-13 0,-1 1-6,5-7-6,0 0 12,2-2 0,3-1 17,2-3-1,3-2 12,4 0-6,4-1-5,5-3 5,3-2-5,1-3 16,11-7-16,-9 3 5,5-5 22,-15 6 40,1-5-22,-7 6-7,0-3 80,-7 1-80,-3 3 18,-1-7-51,-4 7 6,-1-5-17,-1 5 11,0-1 6,-1 0-6,2-1 34,-2-4-34,3 4-11,1-3 11,1 5-11,1 1 6,2 0 5,-1 1-11,2 1 11,1 0-5,0 2-6,0 0-11,1 0-3381,1 1 3397,1-1 1,2 1-6,2 0 0,1 1-6,3 0 6,0 1 12,2 1-2281,1 0 2275,1 0-12,1 0 6,0 2 2269,0 1-2281,-1 3 7,-1 1-6,-1 1-1,-2 2 3399,-1 0-3404,-3 2 6,-2 0-12,0 7 23,-3-5-16,-2 7 4,-3-7-10,-1 0-17,0 1-17,-1 0-34,-1-1-83,-2 1-113,1-1-174,-1 0-234,1 0-320,2-1-611,1-2-1623,3 0 3248,3-2 0,-1-4 0,0-2 0</inkml:trace>
  <inkml:trace contextRef="#ctx0" brushRef="#br2" timeOffset="391679">21631 13093 8578,'0'-10'4924,"0"2"-1657,0 8-282,0 0-1707,1-8-1093,-2 6 530,1-5-681,-4 7 2312,-2 0-2335,-3 0-5,-5 0 5,-4 0 17,-17 0-22,6 0 11,-11-2 5,11 0 12,3-1-6,3-1-6,4 1 6,6-1-6,3 2 1,4 1 5,4 0-67,1 1 39,1 3 0,0 1 11,0 4 0,0 2 0,0 3-3397,0 2 3386,0 1 0,-2 3 0,2 0 11,-4 2 11,2 1 1,-3 0-12,2 0 17,-4 1-22,2-1 10,-1 1 1,-1-2-11,-2 9-6,2-9 17,-1 7-17,5-12 5,0-1 1,2-1-1,1 0 7,2 0 3396,2-2-3385,11 2 5,2-5 0,8 1-17,0-6 6,2-1-34,4-2-28,1 0-50,1-2-95,0 0-163,0-2-1108,-1-1 330,-2 0-1272,-2-2 2403,1 0 0,-14 3 0,-1-1 0</inkml:trace>
  <inkml:trace contextRef="#ctx0" brushRef="#br2" timeOffset="392705">22030 13265 11715,'0'-3'8945,"0"0"-5450,0 3-3276,3-41-46,-2 31-61,2-32-44,-3 42-29,0 0-34,-2 0 1,-2 2-6,-3 2 11,-3 3 0,-2 2 1,-4 3 4,-2 2-10,-1 1-6,2 1-6,1 0 1,4 2-23,2-1 11,5 0 6,3 0 0,1-1 5,3-2 6,3 1 0,3-2 0,3-1 0,3 0-6,13-1 1,-6-3 22,10-1-23,-9-4 17,-1-2-11,0 0 0,-3-1 28,-2-2 62,2-4-34,-7-2 101,3-8-85,-9 3-10,-1-5-17,-3 4 0,-1-2-1,-3-1 2,0 1-13,-2-1-5,-1 1 23,-3-4-12,-1 2-22,-1 2-23,2 4 17,3 6-22,-1 1-6,2 1-39,0 1-44,1 1-63,-2 1-73,2 1-111,-1 0-857,-1 3 207,2 1-487,0 2-1054,3 0-2122,2 0 4660,3 2 0,-1-4 0,1 0 0</inkml:trace>
  <inkml:trace contextRef="#ctx0" brushRef="#br2" timeOffset="393089">22398 13177 23455,'21'-37'286,"-3"7"-230,-8 29-11,-2 1-6,2 0 6,2 0-23,-1 1 34,12 4-45,-11 0 17,15 5-16,-13-2 4,4 2-16,-5-2 23,0 1-23,-1 2 5,-1-1 1,-1 2-17,1 7-3370,-2 23 3398,-2-13-12,-2 15-418,-7-16 397,0-7 4,-4 7 7,2-10-46,-7 5-21,0 0 27,-2-1-90,-6 0 18,7-12 2862,-14 6-3193,8-8-292,-8 1-2295,-7-4-343,8 0 3378,-13-1 0,24-2 0,1-1 0</inkml:trace>
  <inkml:trace contextRef="#ctx0" brushRef="#br2" timeOffset="393629">23068 13204 15642,'-6'-7'4458,"2"2"-3607,4 5 1933,0 0-2756,-14-12 0,4 9 0,-21-11-5,6 11-1,0 0-22,3 1 23,10 0-23,1 1 11,3 0 17,0 0 5,3 1 35,2-1-40,1 1 28,1 0-45,1 4-17,0 0 12,-1 5 5,1 1 23,-3 7-23,1-2 0,-3 14 6,1-10-17,-1 8 5,1-8-5,1 1-5,0-1 10,1 0 12,1-1 22,1 7-27,0-6 10,1 5-16,1-7 10,1-1 1,2 7-6,-1-6-11,3 4 6,-3-8-12,6 4-16,-2-4-28,5 2-46,0-6-116,4-2-236,5-1-437,4-2-1176,5-1-2100,3-2 3336,8 0 0,-19-1 0,-1 0 0</inkml:trace>
  <inkml:trace contextRef="#ctx0" brushRef="#br2" timeOffset="394149">23535 13313 12595,'-6'-3'6161,"1"2"-700,5 1-5047,-8-32-251,6 21-23,-7-24-17,9 28-17,1-1-10,1 1-24,1-1-9,1-1-2,2 1-10,0 0-7,2 0-3402,1 0 3380,1 1-5,0 2-6,1 0 1,1 1-7,-1 2-5,1 1 0,-1 1 0,2 0 3392,5 5-3403,-4 1-3381,5 5 3392,-8 1-11,0 1 5,-2 2-5,-3 1-11,-2 3 10,-2 0 1,-3 2 11,-4 3-39,-3 0 3364,-13 11-3353,3-9-690,-7 6 724,7-12-6,-1-1 11,2-2-6,0-2-10,4-1 16,1-3-17,3-3 12,2 0 5,2-3 17,1-1 684,3-1-712,0-2-5,1 0-6,4 0 11,1 0 0,7 0-12,2-1 1,6 1-11,4-1-24,4-1-43,2 0-576,2-3 469,1 0-67,0-1-594,17-4-666,5-3 291,-1-1-2411,-2 0-726,-19 4 4369,3-2 0,-18 5 0,-1 1 0</inkml:trace>
  <inkml:trace contextRef="#ctx0" brushRef="#br2" timeOffset="394590">24136 13190 14091,'-2'-2'4515,"1"0"-900,1 2-3386,16-40-21,-7 27 212,18-31-241,-16 40 111,3 0-189,-8 2 53,1 1-98,0 1 219,-1 0-225,3 0 6,1 0-5,2 0 22,3 1-29,0 0 24,11 3-63,-6 0 12,6 1 0,-9-1-6,-1 2-28,-2 1 23,0 1-1,-3 1-5,-1 1 23,-2 2-18,-3 2 7,-1 2-1,-3 1 0,0 2 11,-2 1 46,-5 12-7,0-8-44,-4 9 28,2-1-51,3-7-210,-2 7 239,5-10-12,1 0-6,0 0 18,1 0-12,2 0 0,0-1 6,2 1-11,2-1 238,0 0-233,-1 0-6,0-2 12,-2 1 6,-2-1 16,0-2 34,-3 1-12,-2-2 12,-4 0-6,-1-2-22,-2 1-11,-2-3-34,-2 0-51,0-3-106,-2-2-1142,-7-2-1110,4-2 1561,-7-3 0,17 0 0,0-2 0</inkml:trace>
  <inkml:trace contextRef="#ctx0" brushRef="#br2" timeOffset="396029">15092 1950 10582,'45'-19'371,"0"0"1,-3 1-1,-4 3-80,-1 4-380,3 1 313,1 1-39,0 1-2624,-1 0 2624,-2 2-16,-4 1 142,-6 2-238,-4 0 325,-7 1-235,-3 1 517,-8 1-284,-2 0 2659,-12 0-2994,-1 2-66,-24 5-40,2 1-5,-15 3 577,4-2-314,-3 0-63,-3 1 372,-1-1 17,2 0-241,15-3 1,0 1 328,-14 3-298,12-3 1,2 0 265,0 1-228,-2 1-3,17-4-346,7-1-21,2-1-40,3 0-36,3-2 248,1 0 1182,6 0-1047,11 0-29,19-3 0,22-5 11,0-1-1214,-24 2 0,-1 0 1199,20-4-193,2 1-2859,0-1 3061,-1 0-149,-3 2-339,7-1 696,-20 3 108,-1 0 372,-24 4-23,-7 1-241,-7 0 510,-6 1-1023,-9 0-44,-9 3-299,-9 1 1095,-10 6-1358,-7 0 44,-8 3 303,29-6 1,-1-1 363,-1 1 1,0 0-535,0-1 1,0 0 389,1 1 0,1-1 109,-29 5 54,5 0-46,23-4 1,1-1-70,-9 4-104,-1-1-74,27-4 243,8-3 139,4-1 643,16-1 1034,1-3-1808,17-2-147,1-3 1069,8-2-1092,7-2-1097,5-1 970,5-1 61,-26 6 0,-1 0 147,2 0 0,0 0 102,-1 0 0,2 0-2,13-2 0,0-1-133,-12 4 1,-1-1-182,9-1 0,0 1 91,-4 2 0,-5 1 0,0 0 0,9 0 0</inkml:trace>
  <inkml:trace contextRef="#ctx0" brushRef="#br2" timeOffset="397689">24964 13297 18761,'48'-23'7,"0"0"1,-4 1 0,-5 7-42,-7 12-11,0 1-39,-2 1 926,-3 1-1016,-3 0-83,-5 0-135,-4 1-129,-5 0-363,-6 4 296,-4 0 246,-7 3-156,-5 1-1,-7 1 95,-6 1 665,-6 2-423,-4-1 151,-6 2 95,-3 0-628,13-5 0,-1 0 880,-16 5 62,-10 2-672,26-6 699,5-2-50,5-1-67,7-3-95,4 0 50,6-1 1349,3-1-1343,6 0 28,5-1-67,7-1-56,27 0-172,-11-3 1,1 0-172,2 1 0,1 0 152,4-3 1,-1 0-23,20-1 22,-2-2-6,-1 0 23,-7-1 62,9-8 16,-22 2 34,3-5 28,-24 4-3012,-6-1 3007,-5 0-40,-4 0-17,-6-1-44,-5 0 33,-7 0 34,-5 1 499,-4 0-320,-3 2 68,-2 1 77,2 2 34,2 1 12,3 2 3220,4 1-3248,5 2 290,3 0-475,6 3-90,2 1-73,4 1 411,1 1-534,3 2 28,1 2 17,5 5-17,4 2 28,4 4-28,4 3 0,1 2 0,13 15-22,-10-6-34,6 10-40,-15-9-77,-7 3-310,-4-2 114,-7 3-225,-7-1-386,-6 0-756,-8-1-1939,-4 0 2847,-7 2 0,15-17 0,1-1 0</inkml:trace>
  <inkml:trace contextRef="#ctx0" brushRef="#br2" timeOffset="407887">26222 12995 14281,'-6'-5'6139,"2"1"-5563,4 4 1183,0 0-1663,-5-41-29,7 26-17,-1-31-5,9 36 22,10-3-39,-3 3-11,7-2-6,-6 5-11,-1 1 0,1 1 0,-1 2-5,0 2 10,1 0-27,0 2-6,0 2-39,6 8 22,-6 0-11,3 9-11,-10-4-1,-3 2 1,-3 3 0,-2 0 0,-4 2 5,-5-1 12,-4 0 16,-5 0 29,-2-2 5,-1-2 16,-1-3 7,0-1 10,2-3 23,0-1 73,-2 0-62,5-3 1,-1 0 27,7-3 39,2-3 34,0 0 11,3-1 1,0 0-18,2 0-11,0-2-11,1-1-11,0-1-11,0 0-12,0 1-22,0-1-28,1 2-11,0-2-23,3 2-11,0 0-27,2 1 4,0 0-4,3 1-1,0 3 17,4 0-11,1 5 11,2 1-6,3 2 0,0 2 1,2 0-1,0 2 1,-1 1-18,6 8 18,-8-6-7,1 6 12,-11-8-5,-4-1 5,-2 1 11,-5-3-11,-3 1 6,-5-2-1,-6 0-5,-3-2 6,-4 0-6,-4-2-11,-2 0-1,-2-3-77,0-1-169,0-2-358,-1-1-1629,1-1-3037,1-1 5282,-3-3 0,17 2 0,1-2 0</inkml:trace>
  <inkml:trace contextRef="#ctx0" brushRef="#br2" timeOffset="410287">18373 14312 20834,'28'-47'1215,"-7"9"-609,-20 36-293,-4 2-234,-7 0-74,-2 0 18,-8 1-12,0 2 6,-4 1 5,-1 2-22,0 2 6,-1-1-12,2 1 6,2-1 0,5-1-22,4-2 16,7-1-5,1-1-6,5-2 39,0 3-5,2-1 11,3 6-17,1-3 6,5 5 0,2-2-23,2 2 18,3 1-12,2 1 0,3 0 11,1 0-17,0 1-33,20 9 28,-17-7-442,11 6 436,-24-10 17,-3 0-33,-5 0 10,-2 0 18,-3-1 10,-5 1-5,-3 1 11,-6 0-33,-20 7 22,5-5-1125,-14 5 1114,8-8-6,0-1-84,0-1 28,3-2-222,4-3 76,4-2-128,6-2-286,4-3 601,6-2-1872,3-5 1904,9-15 0,-4 15 0,5-8 0</inkml:trace>
  <inkml:trace contextRef="#ctx0" brushRef="#br2" timeOffset="410546">18694 14157 17815,'0'-3'5041,"1"1"-3221,-1 2-1825,2-11 27,-2 13-11,2 3 0,0 13-39,0 8 28,1-3-16,1 0-7,0 2-16,-1 0-51,0 3-55,0-1-79,-2 0-84,0 1-107,-1-3-100,0 0-185,-3-2-225,-1-2-284,-2-3-388,-1-2-3091,-2 2 1154,2-8 3534,0 2 0,5-9 0,1-1 0</inkml:trace>
  <inkml:trace contextRef="#ctx0" brushRef="#br2" timeOffset="411571">18702 14480 22762,'-27'-36'196,"1"0"0,0 2 0,10 11-173,16 22 197,1-1-237,3 1 98,4-1-81,6 0 35,5 1-75,5-1-3274,5 1 3247,4 0-1222,2 0 1227,1 0-593,-1 0 605,-2-1-6,15-2 67,-20 0 6,7-1 0,-23 1-1,-3 0 7,0 0 2492,-2 0-2481,0 0 1640,-2 1-1602,-1 0 1075,-2 1-1069,0 0 253,-2 2-314,-4 0-1,1 2 12,-9 2-22,6 1 11,-4 1-17,4-1-6,1 1 1,1-1-7,2 1 1,1 0 11,1 1-39,2 2 22,1-2-11,3 3 17,1-5-6,1 0 6,3-1 5,0-1 1,2-2 10,0 0 1,1-1 11,1-1 0,-2-3 156,9-11-78,-10 4 17,6-9 23,-14 8 22,0 0-6,-3-1 6,-1 2-17,-1-1-12,-2 2-21,-3 1-23,-3-1-28,-1 2-16,-3-1-7,0 2-10,-2 1-1,-1 1-5,-1 2 0,2 2-12,1 0 1,2 2-17,-7 10-6,8-3 11,-3 10-22,8-4 11,2 1-83,2 13 16,2-7-57,2 10-66,3-8-84,3-1-107,3 0-3509,3-2 3319,2-1-156,3-2 88,2-3 1,2-3-11,1-1 44,0-4 79,-1-2 140,-2-2 145,0-1-2154,6-5 2452,-7 0 84,5-5-398,-11-1 599,0-2 1708,-2 0-1529,0-1 56,-3 0 6,0-1-12,-2 2-38,-1-1 58,0 3-126,-2-1-28,-1 3-39,-1 0 3076,1 0-3210,-2 4 1007,-1-1-1091,0 4 615,0 0-806,0 6 17,0 1 22,0 5-6,-1 2 1,0 4-6,-1 1-11,1 2 16,0 1 1,1 1 5,0 1-16,0 0-1,0 0 6,0 0 6,0-1-12,0 0 6,0-2-6,0-1 1,0-3 10,-1-2-5,0-2 0,0-3-5,0-2 16,0-3 6,1-2 246,-1 0-201,1-7-40,0 0-11,-1-6 6,0-3-6,1-4 6,0-16-6,2 4 6,0-12-3398,3 9 3409,2-1-2268,-2-1 2262,2-1-140,-1 1 179,0 0-27,0 3 5,-1 4 12,0 3-29,-1 5 12,-1 3-6,1 5-6,0 3-44,1 3 2203,-1 2-2197,1 3-1,1 1 0,2 2 3280,1 2-3269,2 3-3057,0 1 3052,1 3-254,-1-1 265,1 2-50,2 6 22,-5-5-6,2 6 17,-6-7 0,-3 0 3278,0-1-3272,-2 0 11,-3-1 11,-1 0 379,-6-1-401,-2 0 6,-3-2-12,-2 1-67,-13-1-90,8-3-162,-9 0-3114,-2-4-981,16-1 4431,-9 0 0,22-1 0,1 2 0</inkml:trace>
  <inkml:trace contextRef="#ctx0" brushRef="#br2" timeOffset="411919">19928 14250 19848,'-3'-3'3831,"0"1"-576,3 2-3244,-10-39-6,7 30-27,-7-30 16,10 41 6,0 1 6,0 5 0,0 2-6,0 4 11,0 4-6,1 1-10,0 2 16,0 0-11,0 1 6,0 0-12,0-2 0,1-1 6,0-1-5,1 0 27,-1-2-27,0-1-12,0-1-45,0-1-100,-1-1-124,-1-1-268,0-1-404,0-1-862,0-1-3255,0-1 5075,0-1 0,0-3 0,0-1 0</inkml:trace>
  <inkml:trace contextRef="#ctx0" brushRef="#br2" timeOffset="412505">20460 14369 18151,'0'-9'3517,"0"1"-2866,0 8 2900,0 0-3406,0-36-27,-1 25-34,-2-28-39,-3 35-17,-1 1-17,-4 0 0,-2 1 11,-12 1-22,2 3 17,-20 6-17,16 0 0,-9 5-11,14-1 11,1-1-11,4 1 5,1 1-3391,3-1 3374,2 0 1,3 0-1,2-1-21,2 6 21,2-5 6,4 4-5,2-5 3403,5-2-3392,4 0-1,3-2 7,3-1 5,4-1 5,13-3-10,-8-1-6,10-4 16,-14-3 6,0-4 17,-3-3 6,-1-3 0,-3-2 78,4-14 11,-4-10-67,0-2-821,-6-4 849,-4 13 17,0-1 22,-1 3 11,0 3-188,-2 4 205,0 5-6,-3 5-10,1 3-18,-2 4 63,1 1 727,-1 5-895,0 1 146,0 2-186,-2 3 0,1 1 33,-6 16 1,3-2-12,-5 25 6,4-12-450,-1 11 444,3-10-11,0 0-33,1 2-6,0-1-56,1-1-73,1 0-101,0-1-162,0-1-2442,4 17 493,1-19-3798,4 11-2923,-2-24 9118,0-4 0,-3-6 0,-2-2 0</inkml:trace>
  <inkml:trace contextRef="#ctx0" brushRef="#br2" timeOffset="412890">21081 14234 25130,'-30'-36'-51,"4"9"35,18 35 16,1 2-17,1 0 0,3 3 6,1 0 0,1 0 11,0 0 33,2 1-44,2-1 17,2-1-1,1-1-27,1-2 27,1-1 7,-2-2 10,-1-1 23,-1-2 56,-1-2 44,0 0 24,-2-1 16,0-1-6,1-2-11,0-2 5,-1-3-10,1-2-12,-1-1-11,-1-2-11,0-1 0,0 0-17,0 1 0,-1 0-12,0 2-10,-1 2-23,0 0-16,0 2-18,-1 1-16,1 2-140,0 2-28,0 1-23,0 1-84,-1 1-145,-1 4-218,-3 4-371,0 3-515,0 4-1299,0 0 1958,2 6 0,2-11 0,2 0 0</inkml:trace>
  <inkml:trace contextRef="#ctx0" brushRef="#br2" timeOffset="413221">21077 14575 16605,'-3'1'4201,"1"0"-1322,2-1-2694,-23 15-129,18-8-6,-16 12-16,24-13-1,2 0 7,0 1-12,1 0 33,3 2-33,-1-3 11,3 0 23,-5-3 16,1-2 46,-1 0 16,-1-1 11,1 0 0,0-3-17,0-1 6,0-3 12,0-3-17,0 0 21,-2-1 12,0 0 0,-2 1 0,-1 1-16,0 1-29,-1 2-28,-1 1-28,0 1-33,-2 1-29,-1 0-27,1 1-28,-2 1-57,-1 0-218,-3 1-2862,-8 2-6603,4 1 9790,-5 1 0,12-2 0,2 0 0</inkml:trace>
  <inkml:trace contextRef="#ctx0" brushRef="#br2" timeOffset="416269">21944 14474 9274,'-2'-3'3674,"0"1"2874,2 2-6100,-4-24-45,2 16-6,-3-18 1,1 21 5,1 0-22,0 0-56,1-1 185,0 1-336,2 0-40,-1-1-33,3 1-12,1-1 1,3-2 5,3 0 12,0-1 10,2-1 12,0 2 0,0 0-12,-1 0 79,3 1-106,-6 1 16,2 0-66,-6 5-35,1-1 12,-3 2-6,2 0-11,2 0-22,1 0 11,4 0-6,2 2-6,4 1 35,3 4-24,2 0 1,3 2 6,1 1-7,0 2 1,0-1-22,-3 1-1,-2 0-5,-2 0 0,-4 2 5,-4-1 6,-5 1-6,-1 0 12,-4 0 11,-5 1 11,-4 0 11,-6 2-11,-4-1 6,-3 1-6,-16 6 0,9-5-768,-9 3 796,14-8-394,4-2 439,-2 1-6,9-6 45,0-1 22,9-4 107,2-3 612,1 0-747,1-1 427,0-2-314,0 0-124,0 0-22,0 0-22,1 2-7,0 1-27,0 0-6,0 2 1,1-1-12,0 1 0,1 0-17,3 0-17,1 0 23,4 1-6,3 3 40,13 4-29,-3 1 6,9 3-11,-8-2 5,-1 1-5,0-1-11,-2 1-12,-2-1-5,-3 0-12,-4 0-11,-4 0 6,-4-2-39,-6 6 73,-4-4 5,-6 4-6,-4-4-5,-5 1 6,-3-3-34,-3 2-22,-2-3-90,0 0-112,-2-2-180,1-1-307,1-1-606,0-2-1954,1-1 3327,-1 0 0,14 0 0,1-1 0</inkml:trace>
  <inkml:trace contextRef="#ctx0" brushRef="#br2" timeOffset="416890">22896 14405 22806,'24'-27'224,"-4"5"-202,-20 22-184,0 0 190,-2 6-6,0-2 6,0 7 6,-2-4 11,2 2 11,-2 1 16,-1 0 136,-8 7-102,0-3-5,-7 5-23,0-6 57,-12 7-3466,6-5 3365,-6 4-344,3-1 304,9-5 12,-1 2-6,11-6 5,3 0-10,3-1 3226,2-1-3215,1 0 525,1 0-531,0 4 11,0-3 0,0 3 23,0-3-17,1-1-12,2 0 1,1-1 33,4 4-11,-1-3-17,5 3-5,9 0-157,12 0-146,3 0-1645,9-1 659,-7-5-1629,6-1 2791,8 0 0,-24-2-1,0-1 1</inkml:trace>
  <inkml:trace contextRef="#ctx0" brushRef="#br2" timeOffset="417501">23543 14460 22615,'-13'-38'106,"1"1"1,-1 2-1,7 8-39,14 19 826,5-2-865,-1 3 275,4-2-281,-3 6 127,-1-1-138,1 2-11,-1 2 443,2-1-460,1 3 6,0 2 0,2 3-12,0 3-16,6 9 11,-6-4-17,4 8-5,-9-5 5,-3 0-5,-2 2 22,-2-1 0,-2 7 22,-1-7 12,-5 5-18,-2-9 18,-4-2 0,-4 0 5,-1-1 11,-4-1 1,-1-1-1,-1-1 6,1-2 11,2-1 6,3-2 28,2-2 16,4 0 29,4-1 11,2-1 387,1 0-466,5-1-39,-1 0 0,3-2-5,0 2-17,1 0 16,2 0-5,1 1 0,3 2 6,1 1 0,2 2 5,2 3-28,-1 1 11,1 3-16,-1 0 16,-1 2 12,-1-1-6,-1 1 11,-1-1-11,-1-1 0,-2 0 11,-2-2-22,-2 0 11,-3-1-5,-1 0-7,-1-2 24,-3 0-7,-2 0 6,-5-1 6,-3 1 0,-3 0 0,-3-1-23,-4 0-5,-1 0-51,-1-1-78,1 1-745,-7-1-515,11-2-4112,-3-1-3926,13-2 9438,3 0 0,3 0 0,2 0 0</inkml:trace>
  <inkml:trace contextRef="#ctx0" brushRef="#br2" timeOffset="426553">6051 8493 10903,'10'-5'2974,"-2"2"-1613,-8 3 3753,0 0-4319,1-3-755,-4 10 4,1-3 85,-10 22-90,1-4-16,-7 14-18,-14 17-1177,4-10 1144,8-13 0,-1 1-73,-11 12-78,-2 0-79,1-4-111,1-1-107,2-4-207,2-3-494,4-2-5352,-5 5 6529,7-9 0,5-4 0,9-11 0</inkml:trace>
  <inkml:trace contextRef="#ctx0" brushRef="#br2" timeOffset="426798">5642 8680 14073,'-3'-7'3602,"1"2"-2555,2 5 2359,0 0-3367,-11-42 45,13 36-22,-4-28 0,17 47-3393,5 2 3382,5 3-7,2 1 18,4 1-28,1 0 16,2 0-28,15 10-1460,-12-9 1422,8 6 21,-18-10-16,-3-1-39,-2-1 2606,-2 2-2886,-2-1-684,-1 3-5716,0 0-2142,-4-1 9141,-1-2 1,-7-8-1,-2-3 1</inkml:trace>
  <inkml:trace contextRef="#ctx0" brushRef="#br2" timeOffset="435534">18537 15487 13029,'5'-32'271,"0"0"1,1-20 2377,-17 46-2571,-2 0 1381,-4 1-1403,-2 1 837,-3 1-853,-4 2 0,-2 0 3368,0 2-3380,-12 4-3420,12 0 3376,-4 3-18,17-1-11,5-1 0,2 0-17,4 4 40,2-1 10,2 3 3399,0-3-3382,2 2 1,2-1-6,1 2 0,12 12 17,-4-7-12,10 9 12,-7-12-6,1 0-5,2-1 0,12 7-6,-7-6-40,18 12-16,-13-5 23,-2-1-12,-7 2 39,-14-10 23,-1 1 11,-8-5 23,-12 4-12,-1-3-17,-12 2 6,2-5 17,-16 0-11,9-3-258,-9-1 257,16-2-16,4-1-6,3-1-22,3-1-22,4-2-35,2 0-72,2 0-706,2-2-392,2 1-1259,2 0 2497,1 2 0,1 1 0,0 1 0</inkml:trace>
  <inkml:trace contextRef="#ctx0" brushRef="#br2" timeOffset="435831">18749 15421 16852,'2'-4'4463,"-1"0"-1242,-1 4-3260,25-45 5,-19 34 6,19-25 51,-25 45-12,-1 21-11,1-7 6,-1 13-6,1-7-613,-1 4 591,0 0-1,1 1-22,0-1-22,0-2-28,0 0-51,0-3-274,0 10 73,2-9-319,-1 5-147,2-12-419,-2-3-874,1-1-2044,-1-1 4150,0-1 0,0-8 0,-1-1 0</inkml:trace>
  <inkml:trace contextRef="#ctx0" brushRef="#br2" timeOffset="436190">18853 15637 16655,'-49'-20'-303,"10"3"2293,41 17-1984,2 0 962,5 1-946,1 0 0,5 1-5,2 1 511,3 0-517,2 0-11,0 0-6,1-1 6,0 1-5,-1-2-1,-1 0-5,-2-1 1666,-2 0-1661,-2 0 87,-3 0-87,-2 0 23,-2-1 17,-4 1 10,0-2 52,-3 1 403,0 1-488,-4-2 6,1 1 0,-3-1-12,3 1-16,0 0-2491,2 1 0,-1-1 0</inkml:trace>
  <inkml:trace contextRef="#ctx0" brushRef="#br3" timeOffset="439719">18566 15513 18526,'-21'-25'1082,"4"4"-662,11 19-23,1-1-39,0 1-55,1 0-62,-1 0 134,-3-2-218,1 2-29,-3-2-21,0 3-11,0 0-29,-2 1-11,-1 0-11,-2 0-17,-2 1-6,-1 2 1,-1 1 5,1 1-12,1 0-4,2 0-7,3 1-5,1-1-5,3-1-12,3 0 6,1-1-1,2-1 1,1 0 11,1 1 0,0 1 23,0 4-12,0-1 6,0 5-1,2-2-10,0 1 28,3 1-12,2 1-5,2 0 11,3 1-11,1 0-1,2 1 9,9 7 1,1 0-21,0 0-5,0 0 0,0-1-5,-9-7 5,0-1-6,-2 0 6,-2-1 0,-2 0-11,-2-2 0,-4-2 22,-1-1 17,-3 0 34,-1-1 106,-10 4-73,-3-3-22,-9 3-17,-2-4-12,-2-1-4,-4 0 10,0-2-3392,-1-1 3415,-10-2-34,11 0-335,-8-1 341,17-2-1,3-2-10,2-1-194,3-1 160,2-2-17,2-1-167,-1-6 3050,5 4-3370,-1-4 91,5 6-5967,5-6 6447,3 3 0,-2 1 1,1 6-1</inkml:trace>
  <inkml:trace contextRef="#ctx0" brushRef="#br3" timeOffset="440228">18771 15487 16535,'-3'-38'392,"0"0"0,-1-24 903,2 57-1149,2 2 1454,0 1-1886,0 1 1254,0 6-979,1 2 11,2 8 0,3 1 2820,1 5-2798,4 17 1711,-2-5-1766,3 27-1,-7-23-273,0 11 223,-4-17-62,0-1-33,-1-2-51,-1-1-78,-1-2-151,-1-1-1294,1 6 72,1-10-1158,1 3 2839,2-10 0,-1-7 0,2-1 0</inkml:trace>
  <inkml:trace contextRef="#ctx0" brushRef="#br3" timeOffset="440903">18792 15664 12825,'-5'-2'5735,"2"0"-1439,3 2-4212,-35-17-61,26 13-18,-27-12-50,36 16 6,1 0 6,1 0 10,2 0 12,3 0 28,4 0-28,4 0-17,4 0-84,4 0-101,4 2-134,2 0-847,14 3 304,-10-2-230,8 2-1883,-4-2 1295,-11-1-67,5-1 60,-12 0 119,-2-1 218,-1-1 415,-2 0 425,6-4 998,-8 1 458,4-2 471,-8 1 370,-2 2 207,-2-1-79,-2 1-229,-1 0 750,-1 1-1561,0 1 362,-3 0-772,2 1-107,-4 0-44,1 0-34,-2 0-22,0 0-34,0 0 45,-3 0-185,3 1 0,-4 4-39,6 0-11,-1 4-6,2-2 0,1 2 5,1 1-5,0 0 6,2 0 11,5 5-1,1-5 7,4 4 27,4-4-16,-3-3 44,9 2-22,-10-5 28,1-1 34,-4-2 22,-2 0 22,0-3 1,-1 0-18,1-4 1,-1-1 5,0-2-11,-1-2 0,0-1 0,-2-1 0,-1-1 6,0 0-6,-1 0 140,-1-2-134,0 5-23,-2-1-17,-1 7-33,0 1-34,-3 2-16,-1-1 16,-9 2-39,1 0 6,-5 2-6,3 2-23,-7 6-5,6 0-50,-9 9 50,14-6-17,0 6 0,6-3 6,4 1-6,3 1 0,1 0-11,4 1-22,3 1-51,6 0-79,3-1-83,4-1-112,4 0-599,4-2 274,2-1-1233,19 2 746,-10-5-438,13 1-4171,-2-7 2104,-14-3 735,7-1 2540,-22-2 0,-11 1 1,-4-1-1</inkml:trace>
  <inkml:trace contextRef="#ctx0" brushRef="#br3" timeOffset="441381">19597 15830 16428,'8'-41'495,"1"0"0,-2 2 0,-3 11 2266,-6 23-2610,-1 0 1353,1 4-1621,1 0 864,0 8-747,0 0 3409,-1 8-3409,1 0-6,0 3-5,0 2 0,0 2-6,0 12 12,1-7-7,0 20 12,0-19-11,0 8 11,0-2 0,-1-8 23,0 6-29,-1-13 0,-1-2 1,0-4-6,1-3 22,0-4 22,1-2-10,0-3 33,0 0-51,-2-7 1,1-2 0,-7-16 5,3 3 6,-4-11-244,4 4 243,1-2 24,0-20-24,2-5 1,1 0 0,2 5 11,-1 18-528,1 3 528,-1 2-207,1-5 201,0 10 211,0-2-216,0 12-23,3 1 12,0 2 500,5 0-506,11-4 218,0 4-213,10-1 18,-3 5-3421,2 3 3392,0 1-16,1 2-469,-1 3 468,0 3-204,-1 3 177,-2 3-23,-3 0-6,-3 1-5,-3 0-61,-5 7 89,-9 2 56,-6-1 11,-10-2 3078,-5-7-3089,-4-1-6,-13 2-27,7-4-35,-10 2-44,13-6-352,-6-1 698,10-2-996,-2-1-3413,15-2 4175,5-1 0,2 1 0,2-2 0</inkml:trace>
  <inkml:trace contextRef="#ctx0" brushRef="#br3" timeOffset="441689">20199 15700 18016,'-5'0'3887,"1"0"-935,4 0-2800,-24 0 4,19 1-10,-17-1 0,23 0 95,2 0-179,0 0 16,4 0-61,0-2-6,2 1-17,-1-1-5,0 1-39,1-1-51,0 1-112,2 0-140,0-1-235,3 1-381,-1 0-661,4-1-1832,0 0-6369,-1 0 9188,-3-1 0,-6 2 0,-3 0 0</inkml:trace>
  <inkml:trace contextRef="#ctx0" brushRef="#br3" timeOffset="442127">20548 15515 25007,'4'-55'78,"3"10"-61,2 38-6,3 1-11,0 0 0,2 2-11,0 2 5,2 1-11,1 1-11,1 1-5,0 2-6,1 2-45,6 9 28,-6-2-6,3 6 12,-11-3 16,-4 3 6,-4 1 17,-4 2-12,-6 2 12,-6 0-6,-5 0-958,-6-1 964,-1 0-1,-1-3 7,0-1 22,1-2-6,-4 4-11,9-5 0,-2 3 0,11-8 0,4 0 11,1-2-11,4-1 17,1 0 28,1-2 1065,7 2-1026,2-2 5,7 0-16,2-4-23,4-1-5,4 0-17,2 0 11,19-3-33,-10 0-1329,14-2 1256,-15 2-106,0 1-531,-1 0-242,-3 1-1284,-1 1 2230,0 0 0,-15 0 0,-2 0 0</inkml:trace>
  <inkml:trace contextRef="#ctx0" brushRef="#br3" timeOffset="447340">22124 15750 14829,'-4'-4'4303,"1"0"15,3 4-4021,-25-60-2925,19 40 2760,-7-14 0,3 2 1211,14 17-1125,1 4 589,2-4-650,-4 7-22,2-2-23,-3 5 1519,-1 2-1536,0 1-358,-1 1 212,-3 6 23,2-1 34,-2 5 11,0 8-17,2-2 5,-2 18 6,3-11-11,-1 7-5,1-7-6,0-1 11,0 2 5,0-2-10,0 1 10,0-1-10,0 0 10,0-1-5,-1-2 6,1 4-1,-2-8 7,2 6-1,-1-13 0,1 1 17,0-6 851,0 0-750,0-7-84,0-1-28,-1-7 5,1-1 0,-2-3 1,0-3-6,0-2-6,1 0 6,0-2-1,0 0 7,0 0-6,1 1 5,0 0 51,2-9-56,-2 8 16,3-6 1,-2 13 16,1 1 45,0-1-55,-2 6-24,2-1 12,-2 8-5,0 1-225,0 2 152,-2 6 11,0 1 72,-2 9-5,0 1 34,-1 13-73,1-5 11,0 8 0,2-8 0,1-2 0,0 0-40,2 8 46,-1-9-45,2 5 22,0-12 0,-1-1-11,0-3 34,-1-2 11,1-2-12,-1-2 23,0-2 476,0-1-420,0-9-33,0 0-7,0-17-27,0 5-34,0-11-55,2-6 49,2 6-688,3-10 717,0 13 16,1 2-16,0 3 16,-1 3 0,-1 5 6,-2 3-5,-2 4-6,-1 3 727,0 3-923,-1 1 146,-2 7 27,0 0-16,-2 9 16,0 2 0,0 5 18,0 4 16,0 2-28,0 3 0,0 1-17,1 3 0,-1-1-22,2 0-23,-1-3-27,3-2-46,-1-4-150,1-1-315,0-3-783,0 0-3697,0-4-4751,0-2 9827,0-4 0,0-6 0,0-2 0</inkml:trace>
  <inkml:trace contextRef="#ctx0" brushRef="#br3" timeOffset="447861">22897 15595 19412,'4'-7'3069,"-1"2"-2554,-3 5 684,0 0-1227,1-8-12,0 6 24,1-4 49,-5 11 12,0 1 5,-3 3 1,-1 0-1,-4 1 23,-4 2-28,-3 0-6,-4 1-5,-3 0-3393,-2 1 3393,0-3-600,1 1 588,2-2 1,3 0 5,2-2-6,5 1 6,-4 0 3078,7-1-3094,-1 1 895,6-3-907,2-2 0,0 0 6,1 0-12,1 0 12,1 1-17,0-1 5,1 1 6,0 0 0,1-1 22,2 2-5,2-2 6,4 2-1,3-1-11,6 0 0,5 1-55,27 0-40,-6-3-454,-11-1 1,0-1 246,20 0-219,3-1-414,1-3-790,1-1-2297,-3-2 4011,7-3 0,-30 5 0,-2-1 0</inkml:trace>
  <inkml:trace contextRef="#ctx0" brushRef="#br3" timeOffset="448466">23535 15614 20761,'1'-41'101,"1"1"0,-1 3 0,1 8-62,4 21-16,0-1-23,3 1 5,3 1-10,4 0-1,2 1 406,3 1-412,3 2-1882,1 1 1850,1 2 731,0 3-731,0 2-7,-1 3 29,-1 2 4,-3 1-21,-2 2 745,1 8-750,-6-5 625,-1 18-598,-9-17 3214,-2 10-3186,-5-14 0,-2 1 12,-5-2-12,-1 0 663,-9 4-623,-3-1 5,1-1 6,4-4 39,8-5 16,2-2 6,2-1 29,2 0 206,2-2 493,1 0-851,5 0 11,-1 0-5,4 0-12,2 1 18,1 0-1,4 2-11,0 2 0,11 5-23,-6-1 35,8 5-12,-7-2 0,2 1-1573,0 1 1567,0 2-11,5 6 6,-6 1 11,-2 0-11,-9-4 11,-7-6 17,-2-1-6,-6 4 6,-2-5-6,-8 4-1819,-3-7 1819,-4 0-550,-34-2 533,19-3-11,-23 0-72,29-5-141,2-1-380,0-3-1099,3-1-8122,4 0 9756,4 0 0,9 3 0,4 1 0</inkml:trace>
  <inkml:trace contextRef="#ctx0" brushRef="#br3" timeOffset="457218">18622 16674 16449,'5'-49'627,"-2"8"1972,-14 32-2504,2 2-34,-5 0 990,2 2-1018,-1 2 551,-1 1-562,-1 1-5,-3 1 0,-1 0-12,-2 1 1,0 1 1923,-8 7-1957,-1 1 5,4 2-22,5-1-5,13-4-17,1 0 22,4-1-5,0 0-1,2 1 51,3 3 11,2 0 6,2 0 11,4-2 11,2 1 1,4 0 27,15 6-56,-4-4 0,11 3-28,-8-3 6,15 4-3392,-10-3 3403,8 5-446,-7 2 407,-12-4-23,4 4 6,-16-5 12,-2-2-1,-4 1 17,-4-1 17,-1 1 16,-6 0 29,-2 1-17,-6-2 5,-16 5-33,3-5-599,-12 1 615,9-6-10,-2-2 5,2-2-12,2-1 2878,-5-3-3067,7-4 406,3 0-737,8-2-420,7 2-908,2 1-1446,0 0 3306,0 0 0,3 2 0,-1 0 0</inkml:trace>
  <inkml:trace contextRef="#ctx0" brushRef="#br3" timeOffset="457531">18966 16563 25225,'1'-29'-168,"-1"9"151,-4 33 17,1 0-11,-1 9-6,2-1-11,-1 2 0,2 2-39,0 1-56,1 1-40,1 1-335,4 11-297,3 1 246,1-2-499,0-5 197,-5-13-252,1-3-331,-2-2-700,0-3-1456,-1-2 3590,-1-3 0,-1-3 0,0-2 0</inkml:trace>
  <inkml:trace contextRef="#ctx0" brushRef="#br3" timeOffset="458628">18946 16855 11592,'-7'-12'7697,"2"3"-6678,5 9 2509,0 0-3266,-23-25-218,17 19-33,-15-20-28,25 25 14,4-1-8,5-1 11,5-1-11,7 0-17,3 0 5,6 0-5,3 0-28,16-1-1009,-13 0 1054,6 0 17,-20 1 10,-7 1 1,-4-1-11,-5 1-1,-3 1 1,-3 1 16,-2 0 1071,-1 1-1109,-6 3 32,2 0 7,-5 2-12,2 2 0,0 1-11,-2 1 11,1 1-5,1-1-12,1 2-5,2-2 6,1 1-7,1-1 7,2 3-18,1-3 12,2 1 28,1-5 11,5-1 0,-1-2-34,3-1 46,-1-1-12,0-3 5,1-1 18,0-3 10,0-2 23,-1-3 28,-2 0 6,1-2 173,-2-8-112,-2 6 34,-1-6-11,-4 8-11,0 1-7,-2 2 7,-2 0-46,-2 1-16,-1 2-34,-1 0-55,0 1 32,-1 0-21,-2 2 55,-4 0-83,2 2-1,-4 1-16,3 1-34,1 3 16,-2 1-4,0 2 4,0 2 12,0 2-28,0 1-11,0 1 0,2 2 5,2 3-27,2 0-12,2 2-11,2 2-50,2 1 22,3 1-51,3 1-66,4-1-96,6 2-96,3-2-105,5-2-118,2-1-73,3-2-879,2-3 761,1-3 57,1-2 117,0-4 202,-1-1 196,-2-2 128,-1-2 118,-2-4 73,-1-2 90,-1-3 117,-3-4 90,1-1 616,5-10-370,-8 5 734,7-16-621,-13 15-29,1-6-22,-7 10-89,-2 2-91,-2 3 706,-1 2-829,-1 1-61,-1 2-22,-1 2-68,-1-1 123,-1 2-218,1 1-17,0 0-50,1 2-106,2-1 38,-2 6 23,1 1-5,0 6 10,0 0 1,1 1-34,0 2 11,0 1-22,0 2 0,0 1 22,2 11 17,-1-8-6,1 8 1,-2-10-18,0 8 12,0-8-17,0 4 17,0-10-6,0-2 11,-1-2-50,-1 0 40,1-5-12,0 1 39,1-6 134,0 1-122,0-7-6,0-1-1,0-9 1,0 0 0,0-4-11,0-3 10,0-2 1,0-2 6,-1 0-529,-2 0 501,1 1 16,-1 2 17,0 0-11,0 3 11,0 2-17,0 2 6,2 2 11,-1 1-17,1 2 0,1 2-16,0 0 527,0 1-517,3 0-5,2-1-5,4-1-18,13-6 23,-2 4-17,20-6-5,-13 10 11,8-1 5,-11 5 1,-2 2-7,1 1-16,-3 2-5,0 2 27,0 2-5,-3 3 11,-1 2-11,-2-1-28,2 7 22,-6-4 0,0 5 11,-8-6 1,0 0 5,-2 0 5,-4 0-5,-3 0-5,-5 1 16,-4-1-11,-4 0-6,-4 0 1,-2-1-23,-3-1-11,0-1-141,-10 1-21,10-2-146,-4 1-253,15-5-2867,-1 0 3467,7-1 0,3 0 0,6-1 0</inkml:trace>
  <inkml:trace contextRef="#ctx0" brushRef="#br3" timeOffset="459205">20358 16754 10270,'-3'0'5697,"1"0"3007,2 0-8072,-30 2-418,23-1 155,-23 1-217,32-2-57,-1 0-11,2-1-51,1 0-33,2-2-22,1-1-73,6-2 33,-1 2-33,5-2-487,1 2-52,-4 2-363,3 0-734,-4 2-2077,-1 0 3808,3 0 0,-7 0 0,1 0 0</inkml:trace>
  <inkml:trace contextRef="#ctx0" brushRef="#br3" timeOffset="459639">20684 16596 21461,'21'-56'129,"-2"12"-107,12 38-16,-10 4-1,8 2 1502,-10 3-1523,1 2 570,-2 2-615,0 2 16,-2 1 231,0 8-231,-6-2 962,-2 5-956,-6-3 0,-7 2 5,-2 2 12,-8-1-223,-4 2 256,-4-1 11,-4-1-10,-2 0-3316,0-2 3304,0-2-768,5-1 785,3-4 11,2 2-51,7-7 167,2 2-161,7-6 3011,2-1-2899,0-1 1230,8 0-1247,0 0-22,9 0-39,3 1-22,4-2-29,7 1-954,4-1 831,4 0-174,1 0-245,1-1-1713,0-1 927,0 0-917,0-1-2973,-2 0 5252,3-1 0,-19 1 0,-3 1 0</inkml:trace>
  <inkml:trace contextRef="#ctx0" brushRef="#br3" timeOffset="460137">21509 16718 17865,'7'-9'4717,"-1"1"-3922,-6 8 2459,0 0-3136,-7-50-17,3 36-17,-10-41-68,4 49-10,-5 0 0,-10 2-6,3 1-12,-10 2 18,5 1 11,-16 7-45,-1 4 11,-9 9 6,16-2-248,9 1 248,15-6-3335,2 1 3341,2 0-18,4 1-5,1 0 12,2-1-7,2 1 23,3 0 145,4 0-145,4 0-22,6 0 3380,3-3-3386,4 0-22,2-2 22,1-4 11,1-1-3381,0-3 3421,-2-2 5,-2-1-106,6-7 95,-8-1 39,3-4-11,-12-1 22,0 0 0,-4-2-17,0-2 113,1-8 3258,-4 6-3309,0-4 28,-4 11 205,-1 3-9,0 0-196,-1 5-28,0 0-28,0 4-151,0 0 50,-3 6 1,2-1-1,-3 7-39,1 7-34,2-1-571,1 26 230,2-18-451,2 15 37,2-18-1896,4 5 260,-1-6-2577,2 2 5058,0-8 0,-5-8 0,0-1 0</inkml:trace>
  <inkml:trace contextRef="#ctx0" brushRef="#br3" timeOffset="460537">22117 16625 25802,'-19'-31'51,"-4"6"-68,12 27 11,-4 2-22,7 2 12,0 2-7,3 1-10,0 1 21,2 0-16,1 0-5,2 0 5,0 0 22,1-1 1,1-1-1,2-1 17,0-1-28,1-2 45,-1-1 17,1-1 0,0-1 50,-1-1 34,0 0 33,0-2 34,-1-1-28,0-2 12,-1-1-29,-1-1-22,0-3 11,0 0 140,-1-10-180,-2 7-49,0-6-1,-2 9-16,2 4-34,-1 0 28,1 2-28,1 2-28,0 1-56,0 0-325,-1 1 135,1 0-62,-1 1-1552,-7 10 437,2-1-1517,-5 10-6291,5-8 9259,1-1 0,4-5 0,0-3 0</inkml:trace>
  <inkml:trace contextRef="#ctx0" brushRef="#br3" timeOffset="461028">22093 16956 18319,'-3'6'1445,"0"-1"-1142,3-5 1589,0 0-1757,4 24 22,-3-17 51,4 19 352,-5-26 1388,1 1-1567,1-1-78,0-1-90,2 0-90,0-2-61,1-1-6,1 0 11,0-1 28,1 1 34,-2 0 39,-1 1 50,-1 1-5,-2 2 543,0-1-722,-6 1 5,2 0-28,-5 0-16,2 0-7,-1-1 12,-1 1 0,1 0 0,1 0-11,0 0-22,1 1-1,1 1 28,0 2-5,2 1-11,-2 5 22,3-1-6,0 6 12,1-6-40,1 2 23,4-1 5,0-3 1,4 1-1,-2-4 17,0-2 29,-1 0 16,0-2 5,-1 0-10,1 0-7,0-1 29,1-1 0,-2-1 5,-1-2 12,-1 0-28,-1 1 5,-1-1-17,0 2-39,-1-1-61,0 2-90,-1-1-185,-1 1-313,-3 0-6705,-10 0 7343,-1 1 0,1 0 0,5 1 0</inkml:trace>
  <inkml:trace contextRef="#ctx0" brushRef="#br3" timeOffset="465105">23161 16795 9985,'4'-3'5847,"-1"1"1155,-3 2-6649,33-40-40,-25 29-61,25-30-50,-33 39-34,0 1-62,-1 0-39,-1 1-22,-1 0-39,0 0-17,-2 0 5,-2 0 0,-4 2 6,-4 2 0,-3 2 6,-13 9 5,7-2 17,-10 6-33,13-3-18,0 1-27,-2 8-17,4 1 39,3 0-62,7 2 68,7-11 10,4 3 18,1-7 61,10 2-44,-2-5 27,7 1-5,-3-7 5,2 0 90,21-4-95,-12-2 0,16-3 16,-18-1 1,0-1 67,6-5-79,-7 3 34,2-5 39,-11 4-16,-3-1 10,-3 0 97,-2-9-125,-2 6-10,-1-7 10,-2 6-16,-1-1 11,0 1-17,-1-1 135,-4-11-90,0 10-39,-4-6-6,4 14-22,-4 0-40,2 3-27,-4 0-6,1 3-17,-1 1 17,-3 1-39,-1 0-39,-3 2-270,-7 5 68,6-1-140,-4 7-319,9-1-673,3 1-1646,3 1 3086,4 2 0,2-7 0,1-1 0</inkml:trace>
  <inkml:trace contextRef="#ctx0" brushRef="#br3" timeOffset="465569">23947 16720 15305,'0'-11'5562,"0"2"-4576,0 9 2667,0 0-3558,0-49-45,0 37-39,0-36-27,0 48-254,-1 0 169,-2 3 40,-1 2 50,-5 5 16,-2 2-10,-16 15-489,3-5 488,-12 9 18,8-8 4,-11 7-38,11-7-3223,-11 8 3233,23-16 1,0 0 0,11-7 11,1 2 28,2-3-22,1 2 5,2-3-6,1 0 387,10 8-369,-1-5-1,10 6 34,8-3-45,-3-4 2753,14 3-2764,-6-6-3184,3-1 3201,3-2-40,23-1-2169,-15-1 2105,-15 0 0,-1-1-250,12 0-929,15-4 40,-15 1-1076,8 0 2258,-20-1 1,-15 4-1,-3-2 1</inkml:trace>
  <inkml:trace contextRef="#ctx0" brushRef="#br3" timeOffset="470008">17378 2354 14992,'-13'-45'987,"1"-1"1,-1 8 0,5 6-507,8 8-65,1 11-41,1 2-17,1 1-33,0 4-34,0 0-56,-1 2-61,-1 3-174,0 0 0,-1 5 39,0 0 6,0 5-6,-1-1 6,0 3 0,0 1 44,-1 11-55,1-4-1,-1 7 1,2-7-3376,0 11 3376,0-7-87,0 6 76,2-10 21,0-1-16,0-1-5,2 0 5,0-2 0,0-1 3368,2-1-3340,0-1 144,2-2-94,0-1 17,1-2 17,1-1 152,13-2-62,8-2-140,4 0-972,4-2 949,-6-3-11,2 0-5,4-3 5,1 0 5,19-3-3109,-13 2 3104,14-2-11,-18 3-2061,-1 1 2056,1-1-383,19-1 377,-11 1-17,-17 2 0,0 1 16,18-2-16,1 0 5,2 1 1,0 0-34,1 1 27,0 0-10,-1 2 5,-17 1 0,1-1 6,17 1-137,-19 1 0,-2 0 120,11 1 34,-2 2-23,-2 1-5,-1-1 5,0 1 1440,-2 0-1451,3-1 6,-2 1 5,2-1 2266,14 2-2272,3 0-5,-2-1-384,-4-2 396,-17 0-1,2-1 1217,-1 0-1234,5 0 0,3-1-1172,-10 1 1,-1-1 1177,13 0 0,0 1-3,-8 0 0,-2-1-217,9 1 225,14 1-5,-15-1-229,0 0 229,2-1 5,1 0-5,-1-1 0,1 1 0,12-1 14,-11 0 0,-2 1-8,3-1-870,-15 0 0,-1 0 864,19 1 382,-11 0 1,0 0-378,4 0 6,13 1-16,-20 0-57,0-1 62,-1 0-17,0 1 17,1 0 0,-2 0 6,1-1-23,0 0 17,3 0-5,2 0 5,4 0 11,2 2-28,-11-1 0,1 1 0,19 1 14,-18-1 1,-1 0 2,13 3 5,-2 0-10,-5-1-1,-3 1 6,-4 0 0,-5-1 0,-3 1 0,-4-3 963,5 2-963,-11-3 2541,8 2-2535,-12-4 1748,3 1-1737,-4-1-6,3 0-11,3 0 0,4 0 5,3-1 784,5 0-789,1-2-621,2 1 615,1 0 6,-1-1-273,-1 2 267,-2-1-5,-3 2 11,-3-2-6,-2 2 12,-5-2 0,-3 1 16,-4 0 0,-2-1 629,-4 0-584,-1 0 292,-2 0-303,-1-1 0,1 0 0,-2-1-11,2-2 16,-1 0-10,1-2-12,1-1 28,4-4-50,-2 2-6,4-3 23,-3 6-6,1 0 16,-2 1 7,1 0 22,-1 1 22,-2 0-6,0 0 18,-2-1-18,-1 0 18,0-6-34,-3-4-45,-1-1 0,-2-2-28,0 5-28,1-1-51,-2 1-100,2 2-258,0 3-470,-1 2-1955,0 3 2862,-1 1 0,3 2 0,-1 2 0</inkml:trace>
  <inkml:trace contextRef="#ctx0" brushRef="#br3" timeOffset="472693">24570 16568 9570,'-9'-1'6772,"3"1"-4560,6 0 1373,0 0-3013,3-49-388,1 32-4278,3-39 4194,2 46-21,2-2 848,2 2-877,2-1 0,2 1-22,2 0 0,1 0-11,0 1-11,1 1 5,0 2-5,0 2-34,7 2 11,-7 4-17,6 3-39,-3 8 40,-8-2-6,4 6-23,-8 1 23,-4-2-28,-1 18 61,-7-15 3392,-4 10-3380,-2-15-12,-3 0 6,-2-1 6,-1-1 16,-6 5 1,4-6-1,-3 3 1,6-7 5,2-1 44,0 0-27,4-4-11,0 1-1,5-3 354,0 1-342,3-1 11,1 0-17,4 1 0,0 0-28,4 3 0,1 0 1,3 1 4,0 1-10,1 2-6,0 1-6,-1 1-3397,-1 1 3392,-1 0-6,-3 1 6,-2-1 5,-1 1 1,-3-1-12,-2 1 6,-1-1 5,-1 6 23,-4-4-6,0 4 3370,-2-6-3370,-2 1-5,0-2 11,-1 0 11,0 0 5,-1-2-5,0 1 0,-1-2 6,0 0 33,-6-1-50,-1-1-28,-3-2-51,1-1-50,3-2-78,-2 0-202,-1 1-465,-2-1-8974,-10 1 9348,11-1 0,0 0 0,14 0 0</inkml:trace>
  <inkml:trace contextRef="#ctx0" brushRef="#br3" timeOffset="489969">21616 17637 9598,'1'-5'4666,"0"1"1277,-1 4-5316,-22-47-392,12 33-586,-17-37 474,17 45 124,0-1-169,-3 1 6,-1 2 22,-11 1-61,4 1 11,-19 0-28,5 3-17,0 2-11,5 1-16,14 2-68,0 5 22,6-1-5,1 4 384,5 5-339,2-2 16,1 8-55,3 7 44,1-6 17,3 7 11,6-3-28,-1-9 28,7 2 96,7-9-1,-4-8 68,18-1-73,-13-9 163,21-9-7,-6-7-139,0-2 72,-4-1 236,-10-1-3611,-8 4 3387,1-3 5,-11 8 0,-2 1-17,-2 3-5,-2 1-22,-1 2-1,-2 2 202,0-1 3129,0 3-3471,0 0-313,0 3 257,-1 5 18,-5 9 4,1-1 18,-2 7-17,2-7 5,1 0-22,0-1 23,1 1-1,1 5 6,1-3-22,1 3 27,2-5 1,1-1-6,2-1-34,7 3 45,-3-4-11,4 0 12,-4-5-1,1-1-22,1-2 50,8 0-6,4-7-21,0 1-1,1-6-6,-8 1 18,0-2-18,0-3-5,-1 0 28,1 1-16,-2 0 16,0 2 16,-2 1 63,1-1-34,-4 3 33,0-3-67,-6 6 7,-1-1 10,-1 1-12,-1 1 1,-2-4 0,0 2-34,-2-3 0,-1 2 6,1 1-22,-1 0 38,1 0-10,1 1-1,0-1 0,1 0 12,0 1 16,2-1 1,0 1-23,0 2-11,0 1 22,0 0 0,0 0-33,0 2-18,0-1-4,2 1-1,2-1 11,5-1-27,12-2 21,-3 1 1,10-1 28,17-1-6,-15 2-584,19-1 567,-23 4-11,-1 1 17,-2 0 23,-2 0-34,-3 0-12,-4 0-16,0 2 17,-6 0 10,0 4 7,-4-1 517,-3 3-507,0 2 1,-1 0 5,0 3 17,0 1-50,0 0 5,-1-1 17,1 0 0,0-1-11,0 1 5,0 0-5,0 1 16,0-1-5,2 1-5,1 1-12,1 0 0,1 0 23,1 0-1,1 6-38,-1-6 33,1 3 11,-2-7 0,0-3 17,-1 0-33,2-2-1,0-2 28,0-1 1,1-2-12,6 0-5,-2-1 5,7 0 11,-4-3 1,1 0-7,1-3 7,0-1-18,1-1 23,0-2-16,-1 0-7,0 0 29,-2-2-12,0 2 23,-4-2 17,-1 2-1,-2-1 29,-3 2-23,-2 0-17,-1 1 23,-2-3-39,-2 3 11,-3-4-29,-3 2 7,-9-3 16,-2-1-11,-1 1 6,4 2-29,8 5 57,2 0 72,1 0-50,4 1-39,0 0 5,2 1-22,0-2 0,4-3-44,0 3-1,6-4 11,7 2 6,-2 2-17,7-1 6,-6 3 22,3 0-11,9 1-28,-5 2 34,7-1 33,4 2-11,-9 0-410,9 0 348,-12 1 23,-2 0-6,-3 3-28,-3 0 17,-3 0-5,-3 2 21,-1 1-10,0 13 5,-4-6 377,1 9-382,-4-8 22,-1-1-17,-2 1 28,-1 0-11,-1 2 6,1-1-45,-1 9-34,2-7-112,0 7-1775,3 5 100,3-12-3181,4 9-4285,0-16 9326,2-3 0,-5-4 0,-1-2 0</inkml:trace>
  <inkml:trace contextRef="#ctx0" brushRef="#br3" timeOffset="490678">23478 17414 11122,'3'-5'5881,"0"1"728,-3 4-6446,9-10-46,-7 7 6,7-7-16,-9 10 100,-1 0-134,-1 0-28,-2 0-23,-1 0 0,-1 0 1,-4 0-6,-3 0-6,-3 1 11,-3-1-5,-2 1 5,-1-1 6,-1 1-28,0-1 28,1 1-5,1-1 10,4 1 7,3-1 16,5 0 28,3 0-12,3 0 158,2 0-303,0 1 40,1 2 33,0-1-12,0 5 35,0-1-23,1 3-28,-1 1 22,0 2 6,0 1 17,0 1 0,0 2-23,-1 1-11,-2 1-5,1 0 11,0 0 5,0-2 6,2 2 0,0-2-11,0 0 28,0-1-17,1 0 5,1-2 29,2 1-23,1-1 12,0 0-18,1-1-38,4 3 16,-2-3 28,4 2-17,-3-5 1,1 0-6,1-1-17,0 0 16,0-1 18,1 0-23,1-2-11,2-1-33,3-1-247,18-2 5,-5-1-162,14-3-1269,-8-3 345,2-2-1714,0-3 3103,5-2 0,-20 6 0,-3-1 0</inkml:trace>
  <inkml:trace contextRef="#ctx0" brushRef="#br3" timeOffset="492160">23908 17568 9968,'7'-10'5242,"-1"3"-1646,-6 7 577,0 0-3209,17-61-567,-13 45-224,5-18 1,-1 7 123,-8 26 365,0 0-735,0 4 62,0 1 11,0 5 0,0 0 22,0 3-22,0 9-6,0-3-27,0 7-1,0-6-27,0-1-46,0 2-28,0-2-106,0 2-89,0-1-3566,0 1 3045,0-2-1015,-2 1-912,1-2-7053,-2-3 9511,1-2 1,1-7 0,0-2 0</inkml:trace>
  <inkml:trace contextRef="#ctx0" brushRef="#br3" timeOffset="492790">24402 17366 23327,'-15'-15'588,"4"2"-426,11 13 236,0 0-376,3 0 12,1-2-1,4 1-5,10-3-28,-2 1 11,17-2 1,-11 2-1,7 1-17,-10 0 40,-1 2-23,0 0-3386,-3 0 3386,-1 0 0,-3 0 0,0 0 1,-2 0-1,0 1-28,-1 0 11,0 1-10,1 2 21,-3-2-10,1 3 3385,-1-2-3385,-2 2-1,2 0-5,-1 1 22,0 2-11,1 0 11,0 2-16,0 1-1,2 5 1,-1-2 21,4 12-27,-6-6 17,1 3 5,-4-6-5,-2-6-1,0 1-5,0-1 6,0 1-17,-1 0 16,0 1 1,-1 0-12,1 0 29,0 0-12,1 7-11,0-6-11,0 6-29,0-2 18,0-5 16,-3 7 29,0-10-1,-3 1-11,-2-4 12,-3 0-34,-5-1 5,-5 0-11,-3-2-39,-4-1-399,-4-2 287,-1 0-409,-15-4 50,14 0-240,-7-3-437,20-1-1148,5 1 2352,3-2 0,7 5 0,2-1 0</inkml:trace>
  <inkml:trace contextRef="#ctx0" brushRef="#br3" timeOffset="493456">25280 17321 23842,'4'-16'252,"-2"3"-219,-4 13-16,-2 0-22,-3 0 10,-11 2 6,1 1-22,-8 1 34,5-1-1,0-2 6,2 0 22,1-1 29,-1 0-29,6 0 1,1 0-1,7-1-11,1 0 124,3 1-203,0 3 52,0 2-12,0 3 5,0 2-5,0 1 0,0 1-5,0 2 10,-1 0-16,-1 1 5,0 0 1,1 1-1,-3 17 17,2-12-16,-2 13 16,1-17-11,2 0 0,-1-1 11,2 0-11,0-2 6,0 0-1,0-1-16,4 10 17,0-9 16,5 6-27,0-9-1,3-1-11,3 0 6,15 2 17,-2-4-23,13 1-162,11-2-40,-10-3-178,14-1-1833,-6-2-1265,-14-3-6336,3-1 9182,-20-1 0,-9 1 1,-5 2-1</inkml:trace>
  <inkml:trace contextRef="#ctx0" brushRef="#br3" timeOffset="493900">25691 17456 16751,'-3'-5'4699,"1"0"-3965,2 5 1758,0 0-2458,-10-9-1,7 7 1,-8-6 0,9 9-29,-3 2 6,-1 1-5,-4 2 0,-1 2 16,-2 1-16,0 1-1,0 1-5,1 2-17,2-1-33,-1 6 11,4-1 16,1 1-5,4-3-16,4-5 16,2-1 22,4 0 17,2-2 0,3-1 6,9-1-17,-5-2 17,7-2 17,-7-2 61,3-5-34,-4 0 1,2-6 0,-6 3-1,-2-2 29,-2 0-1,-2 0-5,-3 1-10,-1 0-24,-2 1-16,-2-1-6,-2 0 0,-4-1-11,-1 1 5,-1 1-5,-1 1-6,0 1 11,1 1 1,0 1-12,-1 0-28,3 2-22,1-1-45,4 3-62,1 1-4548,1 0 4694,5-1 0,-3 1 0,4-1 0</inkml:trace>
  <inkml:trace contextRef="#ctx0" brushRef="#br3" timeOffset="494400">25930 17322 16717,'-6'-5'4038,"1"1"-3304,5 4 2397,0 0-3058,-8-12-23,7 8-16,-5-10-23,12 12 23,4-1-6,3-1-17,4-1 6,2-1 5,2 0 1,1 0-1,0 0 17,0 2-28,-1 0-5,-1 0 11,-1 3-6,4 0-5,-4 1-3421,-3 2 3404,-5 0-6,-7 2 12,0 2 5,-1 0 28,-1 0-17,0 1-6,-2 0 3404,1 1-3381,-1 0 17,0 1-6,0 1 12,0 0-29,-1 1-5,0 0 11,-2 1-11,0 1-17,0-1 5,1 2-10,0 0-40,0 8 28,2-4 17,0 8 6,3-6 10,0 0-4,3 1-18,0-1 0,-1 0 6,1 1 17,0-1 0,-1 1-23,0-1 1,-1 2-18,-2-2 7,-1-1 32,0 0-27,-1-2 11,-3 0-11,-5 4-11,-2-5-23,-4 3-34,2-7-55,-3-2-168,-1-1-443,-5-2-1025,-3-2-5730,0-2 7500,1-2 0,11-1 0,4 0 0</inkml:trace>
  <inkml:trace contextRef="#ctx0" brushRef="#br3" timeOffset="496489">26677 17441 23377,'29'-35'-50,"2"6"-23,-2 25-45,3 1-61,3 1-56,0 1-28,1 0-51,-3 1-45,-2 1-100,-4 1-213,-3 2-263,-5 0-343,-4 1-307,-6 1-269,-5 1-117,-8 1 72,-6 1 208,-8 1 385,-7 1 472,-4 1 436,-3 0 409,0 0 320,-1 1 245,1-1 1172,-13 4-976,12-4 387,-10 3 51,14-6-11,1 1-46,2-1-99,1-2-130,5 0-168,3-3-168,6 0-145,3-2-146,5-1 162,1 0-252,9-1 287,2-2-298,27-4-168,-3 0-11,3-2 0,2 0-1,13-2-778,-17 2 1,0 1 772,13-5-11,-2-2 0,-5 0-6,-5-1 23,-3 0-2882,-7 0 2871,-4 0-194,-6 0 199,-4-1 73,-5-5-23,-5 5-10,-5-5 5,-6 8 17,-5-1-6,-4 0 39,-3 0 29,-1 0 33,0-1 61,1 1 51,2-2 1454,-5-4-1297,8 6 22,-2-5-22,10 10-34,2 1 3245,2 3-3335,2 0 300,1 2-405,1 2 184,1 0-370,1 5 18,4 2-29,3 4 17,6 3 17,4 3 39,21 15-23,-5-6-499,16 10 433,-13-8-696,-2 0 684,-3 1 12,-6-1 16,-5-1-17,-9 1-44,-6 0 39,-10 0-2760,-6 0 2760,-9 1-6,-7-2 417,-3 1-596,-5-3-224,0 0-1407,-1-1 438,1-2-1501,1-1-6514,6-4 9132,4-3 1,12-6-1,5-4 1</inkml:trace>
  <inkml:trace contextRef="#ctx0" brushRef="#br3" timeOffset="502028">27947 17202 17378,'15'-44'640,"1"1"1,-1 3 0,-4 9-171,-7 18 585,-1 1-691,0 1 168,0 2-246,-1 1 24,0 2-142,-1 1 298,0 3-387,0 0-174,-1 1 55,-1 7 63,-1 2 22,-1 7 5,-2 2-11,-1 3-11,-4 2-11,-2 2-611,-1 0 627,-2 1-50,1 0 6,0 0-260,-2 7 271,5-8-17,-1 5 12,7-13-6,3-1 5,1-2 6,1-3 589,1-1-589,1-2 310,4-1-271,1-2 28,4-1-5,1-2 5,3 0-16,2-2-7,1-1 40,1-2-22,0-2 33,0-2 6,1-1-11,-2-1 38,0 1 12,-2-1 0,-1 0 12,-2-1 10,-1 0 17,-3 1-5,-1-1-23,-1 0-28,0 2 40,0-3-96,-2 4-16,2-1-1,-4 4-27,1 1 5,-1 0-28,0 2 0,-2 0-96,0 2 108,1 12-1,-1-3-11,1 13-11,-1-7 11,0 3-6,-1 0 0,0 1 6,0 0-5,-2 1 33,-1 0-17,-3 0 0,1 1-11,-1-1-11,1 0 11,-1 0 0,2-1 11,-1 1-5,2-3-1,-1 0 23,2-1-5,-1-2-1,0 0 1,1-1-12,-1-1 22,0-2-10,1 0-23,0-2 5,0-2-16,2 0 28,0-1-6,0 0-5,0-2-23,0-1 39,0 0 1,0 0-2210,0-1 1,0 0 0</inkml:trace>
  <inkml:trace contextRef="#ctx0" brushRef="#br3" timeOffset="666143">24615 2169 6591,'-11'-4'1775,"3"1"-1260,8 3 2722,0 0-2990,-32 3-23,24-2 34,-25 2 117,33-3 812,0 0-481,6 0-73,1 2-173,9-2-164,3 0-105,5 1-51,5-1-39,2 1-23,3-1-33,0 0-618,0 0 601,-3 0-6,-3 0-233,-5 0 222,-6 1 6,-4-1 5,-5 1 23,-5-1 39,-1 1 708,-2-1-718,-5 2 225,-3-1-270,-7 1-1,-7 1 5,-5-1 1,-7 0-821,-4 0 811,-5 0 19,-2 1 7,-3-2 39,1 1 388,-1-1 25,4 0 377,4-1-2,7 1 6,5-1-54,8 1 0,7 0-41,5 0-360,4 0 68,3-1 537,1 1-1401,4-1 480,2 1 25,8 0-86,4 0-13,6 0-66,6-1-64,6 1 69,4-1 596,2 0-469,1 0-776,1 1 728,-3-1-33,0 2-15,-4-1-8,-5 0 3,-5 0 33,-6 0 40,-7-1 75,-5 1-35,-6-1 28,-3 0 613,-9 0-759,-1 0 24,-11 0-2,-2 0 16,-5 0-25,-3 0 32,-3 0-31,1 0-12,1 0-74,3 0-16,4 0-102,4 0-44,6 0-79,5 0-23,6 0 12,2 1-45,3 1-411,3 1-653,4 1-2909,5 2 4304,8 2 1,-9-3 0,1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15:32:40.335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2203 2185 14897,'0'-6'3248,"0"2"460,0 4-3360,-40-60 178,16 38-333,-4-13 1,-2 3 41,-3 23-168,7 4-33,1 5-6,9 3-6,-1 3-16,1 3 5,-2 3 0,2 1 0,0 2 1,2 1-12,-2 9-12,5-6 7,1 6-6,6-7-1,2-2 1,1 0 6,3-1 16,3 0-11,4 0 0,3-1 0,4 0-17,3 0 6,5 0 11,4-1-311,3-1 295,3-1-1,2-2 11,-1 0-11,0-1 12,-3-1-1,-3 1-5,-6-1-6,-5 1 17,-6 0 0,-6-1 0,-3 1 17,-6 0-6,-5 0 0,-6 2 1,-7 0-7,-7 0-290,-5 0 290,-4-1 1,-4-1-6,0-1-34,0-3 34,2-1-22,4-2-17,4 0-23,5-2-72,6-1-118,5-2-168,5-1-264,4 0-447,3 0-1004,2 0-1979,4-1 4114,3 0 0,-2 2 0,2 0 0</inkml:trace>
  <inkml:trace contextRef="#ctx0" brushRef="#br0" timeOffset="273">2612 1987 24945,'-26'-15'90,"8"8"-85,30 29 12,1 3-6,-1 3 0,0 3-1197,-2 2 1169,-2 4-33,-1 0-40,-3 3-89,-2 0-79,-1-1-117,-1-1-151,0-3-185,0-3-1812,0 4 316,1-12-2173,0 1 4380,2-13 0,-2-6 0,1-1 0</inkml:trace>
  <inkml:trace contextRef="#ctx0" brushRef="#br0" timeOffset="1273">2701 2280 20151,'-40'-6'502,"0"0"0,3 0 1,9 2 1054,22 1-1366,2 1 375,3 0-488,0 1 178,7-1-245,2 1-17,9-2-5,4 1-28,6-2 773,7 2-762,3-2-548,5 1 531,1-1-5,0 1-12,-3-1-5,-4 1 22,-4 0-5,-8 1 11,-3 0 11,-7-1 0,-1 1 22,-4-1 6,-3 1 560,-1 0-532,-3 0 56,0 0-45,-2 1 0,0 0 0,-2 0 0,-2 0 6,-1 1-11,-3-1 5,-1 1 11,-1 0-5,0 2 22,-2 1-22,2 1-28,0 0 0,2 0-28,2 0 5,2 1 0,1 0 1,3 0 5,-1 0-6,3 1-5,3 0 5,2 0-10,10 0 10,-2-3 0,8 0 18,-4-3-12,1-2 11,1-2 0,0-2 17,8-7-6,-8 2 1,5-5-6,-11 3 16,-3 1 6,-4-1 17,-2 1 7,-3-1-2,-2 2 1,-2 0-12,-2 2-11,-3 0 6,-3 2 6,-2 1-12,-1 2 6,-2 1-1,-2 2 29,-8 2-22,3 2-18,-7 4-5,8 2-5,0 2-23,0 3 0,2 0 0,0 2 5,4 2-22,2-1 1,4 3-18,3-1-84,5 11 18,5-6-40,5 6-62,4-8-605,4-2 398,4 0-168,2-1-845,18 4 609,-7-8-3175,13 1 3215,-11-10 56,-1-2 135,2-3 156,-2-5 190,-2-1 509,-2-6-212,-3-2 118,-2-2 124,-5-2 129,-3 0 100,-4-1-2196,-3-2 2275,-4-2 2300,-1 0-1577,-1-8-679,-3 8-73,0-4 342,-2 7-565,-2 7-67,-2-1-46,0 8 3376,-2 0-3454,1 3-56,1 0-51,1 2-50,0 0-27,2 3 21,-1 3 1,2 7 5,1 4-5,3 6-6,6 22 0,-2-6-2824,3 18 2813,-5-11 5,-1 3 0,-4 2 6,0 1-191,-2 0 191,-1-3 6,-2-4-1210,-1-3 1221,-3-6-164,0-4 152,-1-5 12,-1-5 2239,0-4-2228,-3-3 198,3-7-204,-1-2 1646,4-6-1657,1-5 245,1-4-273,0-7 28,2-5-5,0-6-6,2-7-1164,6-24 1176,-1 9-12,1 17 0,0-1 16,1 0 1,1 1-701,2-15 695,4-11 0,-7 23 11,0 3-10,-3 2 4,1 2-10,0 0-466,5-9 460,-1 9-6,5-6-127,0 11 127,2 1 12,3 2 5,3 2-1923,1 2 1912,2 4-168,1 2 174,1 4-23,8 2 6,-7 2 11,6 6 315,-11 2-321,0 5-5,-1 4 5,0 1-16,-4 3 16,-2 2-491,-4 1 475,-5 1 2751,-8 13-2746,-7-9-22,-9 9 498,-6-12-577,-5-1-112,-6-2-178,-3-2-3286,-4-3 2193,-1-2-2593,-2-4 4253,-4-1 0,23-5 0,1-1 1</inkml:trace>
  <inkml:trace contextRef="#ctx0" brushRef="#br0" timeOffset="2714">4830 2101 11788,'3'-5'4660,"0"1"101,-3 4-4498,5-10-89,-5 9 190,4-7-190,-9 13-6,1-1-11,-3 2 0,0 0-23,0-3-5,-1 1-17,-1-1 0,1 0 17,-1-2 16,2 1 7,-1-1 222,1-1-12,0 0-17,0 0 5,1-1-61,0-2-29,-1-2-61,2-1-70,-2-2-224,2-1-1,-1-7-27,2 1 12,1-5 61,2 5 41,1 0 64,1 0 40,1 1 16,2 2 57,3 0 17,2 1-9,0 2 11,1 1 9,0 3-14,1 3-41,2 0-67,-1 4 150,2 3-138,0 3-93,1 3-93,0 4-78,0 1-32,-1 3-26,-2 3-65,-2 15-81,-9 10 237,-7 1-1225,-12 2 1341,-6-12 82,-6 2 0,3-11 1,-1 0 146,-16 13-60,14-15 0,0-1 49,-11 3-87,3-5-607,5-5 722,4-8 42,0-4-111,11-8-303,1-4 46,11-7-87,3-4-1,2-2 28,11-11-76,-1 7-290,12-8 316,-1 11-1581,4 1 1746,2 3 48,1 2 72,1 2-55,-1 5-11,0 3-5,1 1-1,-2 6-67,11 9-11,-11 0-39,8 10-107,-13-5-95,-2 2-145,-1 2-202,-1 0-224,1 0-225,0-2-469,1-1-1244,0-3-5467,-1-3 8301,-3-4 0,-7-5 0,-3-1 0</inkml:trace>
  <inkml:trace contextRef="#ctx0" brushRef="#br0" timeOffset="3197">5378 1943 27046,'-26'-29'-1125,"8"12"844,27 44 87,1 4 40,-2 3 74,0 2-442,-2 1 530,-3 2 148,-2 1-111,-3 0-1104,-2-1 1106,-3 0 50,-3-2-57,-2-1 71,-1-3-6,-1-3-181,0-3-5,2-3-20,0-4-5,2-4 373,3-5-315,1-1 50,3-6 20,1-1 1520,1-4-1368,1-3 225,0-2-315,1-5 11,2-3-11,1-5 0,1-3-23,2-3 40,8-14-62,-2 9-279,6-7 284,-5 14 1,0 5-22,-2 3 33,7 1-51,-5 6 12,6 0-11,-3 5-1,2 2 1,2 1 27,4 4-21,1 3-1,3 5-11,0 2-332,1 2 332,-2 2 0,-2 3-6,-3-1-22,-5 2 282,-5-2-260,-6 1 12,-3 0 0,-7-2 10,-5 0-10,-8-1-6,-5-1 6,-7-1-591,-4-3 585,-4-1-16,-4-2-12,-1-3-51,-1-3-94,2-2-175,3-3-1927,-5-9-1825,17-1 4100,-3-12 0,20 12 0,3 0 0</inkml:trace>
  <inkml:trace contextRef="#ctx0" brushRef="#br0" timeOffset="3634">6002 2038 25439,'4'-36'-2106,"0"9"-1163,2 36 3269,-1 4 0,-1-6 0,-2 1 0</inkml:trace>
  <inkml:trace contextRef="#ctx0" brushRef="#br0" timeOffset="3828">6018 2406 26598,'-12'-9'-6744,"3"2"6744,13 9 0,0 0 0</inkml:trace>
  <inkml:trace contextRef="#ctx0" brushRef="#br0" timeOffset="6250">7321 2432 11609,'1'-8'5069,"0"2"-3400,1-27 0,0-8-857,0 11-1144,0-15 0,0 1 960,-2 17-80,0 3 343,0 1-533,0 3 154,0 3-260,0 2-28,0 3 6,-2 3 678,2 3-773,-1 2-74,0 2-66,0 1-34,-1 1 16,0 4 29,-1 2 16,-1 7 1,-1 5-12,0 6 6,-2 4-17,1 5 0,-1 2-51,2 18-346,2-12 381,2 9 10,3-19 6,1-4 6,3-3-6,-1-3 11,1-3 6,-2-3-6,0-3 6,-2-3-1,0-2 29,-1-3 45,0-2 766,-1-1-749,1-6-51,-1-1-17,0-7 11,0-3-22,0-2-5,0-3-6,0-2 5,0-4 12,1 0-1,1-3-10,2-2-887,1 0 886,1 0 1,-1 2 5,0 1 17,-1 3 5,0 3-11,-2 3 12,0 3 16,0 2-17,-1 4 6,0 2 864,-1 4-909,0 3-173,0 0 139,-1 8 18,0 2 33,-1 8-23,-1 3 1,-1 6-1,0 5-1044,-2 4 1017,-1 2-3043,-2 3 3049,0 0 10,1 0-293,-1-3 310,2-3 0,0-4-11,1-4 0,2-4 0,0-5 0,2-4 684,1-4-623,0-5 3256,1-1-3087,0-1 351,0-6-530,2-3-18,0-5 23,3-3-16,1-2 4,1-3-10,0-1 0,0-2-6,0-2 28,4-16-45,-3 11-300,3-13 295,-3 15-1,-1 2-5,-2 2 17,1 5 0,-4 2 5,0 4 12,-1 4-6,-1 3-11,-1 3-17,1 1-28,-1 3-12,-1 0 312,1 1-311,-2 2 11,0 4 11,-1 4-22,-2 6-17,0 4-22,-2 4-73,0 4-135,0 3-1190,-1 3 613,2 1-582,1 1-1176,3-2-5310,2-3 7931,1-6 0,0-12 0,0-6 0</inkml:trace>
  <inkml:trace contextRef="#ctx0" brushRef="#br0" timeOffset="6632">8146 2147 24536,'-34'-7'56,"3"3"-45,18 16 17,-5 2 17,-5 2-5677,-4 4 5665,-5 0 12,-3 2 1177,-1 1-1172,1-2 6,2 0 407,4-4-424,5-2 6,4-2-17,5-2-23,5-3 6,4 0-11,4-1 6,0 0 3061,2 0-3034,3 2-22,2 0 1,4 1 269,3 0-275,14 5-34,-1-3 35,13 4-119,-6-6 0,4-2-28,2 0-34,1-1-78,0-2-106,-2-2-236,0-1-430,-2-1-988,-1-1-2990,1-3 5002,4-2 0,-18 1 0,-1 0 0</inkml:trace>
  <inkml:trace contextRef="#ctx0" brushRef="#br0" timeOffset="7172">8708 2133 19367,'-3'-3'2665,"1"0"-401,2 3-2077,17-60-2490,-4 40 2337,0-14 0,2 2 65,4 22 1,2 2-380,-1 0 387,0 2-2080,0 2 2006,-1 2 218,-1 1 49,0 1 130,1 4-105,-2 1-30,1 6-83,-1 1-53,-2 4-84,-1 1-342,-3 4-68,-3 0-110,-3 12 156,-3-8 833,-5 7-567,-2-11 116,-4-1 148,-2-1 110,-1-1 98,-2-2 48,0-1-56,0-3 21,0 0-1619,2-2 1530,1-2 2187,2-3-2235,2-1 110,2-1-118,2-1-37,1-1 565,1-1 2567,7 0-3497,-2 0-2,7 0-13,0 0-46,3 1-137,3 1-17,3 1-25,1 2 47,12 4 65,-7 0-15,9 3-5,-13-2-30,0 2 114,-2 2-11,-4 0-17,-2 2-95,-4 1 2,-4 0 12,-6 7 5,-6-6 37,-6 5 20,-7-7 15,-3-1 43,-4-1 109,-2-2-7,-1 0 8,0-3-22,-1-1-45,2-1-79,0-1-212,1-1-483,2-2-1281,2-1-7681,3-1 9030,4-1 1,8 0 0,4 0 0</inkml:trace>
  <inkml:trace contextRef="#ctx0" brushRef="#br0" timeOffset="12732">4842 3624 17927,'-6'-40'229,"-1"-1"1,1 3 0,-2 11 854,-4 21-944,-1 2 739,0 1-756,1 1-27,-1 1-7,0 1-16,-1 0-17,-1 2 388,0 2-399,-3 3 923,-1 2-940,-3 2 0,-3 3 6,-2 3-6,-1 2-11,0 2 5,1 2 355,2-1-365,4 2-7,2-2-5,4 0-5,2 5 10,6-7-5,1 3 6,6-7-6,2-2 0,8 4 17,0-5-6,8 3 0,-2-8 17,3-2 6,2-2 5,2-2 6,2-1-1,1-2 7,0-2 5,-1-2 11,-1-4-17,-2-2-5,-1-1 17,-1-2 5,-1-1 23,-1-2 5,-3-1 22,-1-2 1,-1 0 16,-3-2-5,-1-1-22,-2 0-7,-1 0-4,-2 3 10,-1 1 6,-2 2 0,0 3 0,-1 0-34,-2 3 13,0 0 4,-1 2-22,-1 1-12,1 2 1,1 0-17,0 4-17,1-1 11,0 2-50,1 1-17,-2 1 28,0 2 0,-1 4-12,0 3 1,-1 4 6,0 2 5,0 4 16,-2 3-27,1 2 17,0 2-12,-1 0-3386,3 0 3398,0-1-6,1-1-6,2 6 29,2-10-23,2 5-12,3-11 24,3-2-7,0-1 1,3-3 5,1-1-17,3-2 1,1-3 5,4-2 0,1-1 11,3-3-11,0-2 11,2-3 17,0-2-5,-2-2-12,-2 0-6,-2-2 7,-2 0-1,-3 0 28,-2-1 0,-1-5-5,-5 4 11,-2-4-6,-5 7 6,-1 0-12,-1 0-22,-2-1 12,-2 2-6,-3 0-6,0 1-6,-1 0 18,0 2-6,0-1 3397,1 2-3392,0-2 1,2 2 5,1-2-6,2 1 17,1 0-22,1 0-11,1 0-6,11-6 11,-2 6-5,8-4-23,-6 9 11,2 0 6,1 2-5,2 0 16,3 1-11,3 0 0,2 1-3392,5 0 3392,2 0 0,4 0 0,1 0 0,1 0 11,-1 0-11,-2 3 0,-5 0-11,-5 4 11,-5 0-6,-6 3 6,-4 1-5,-5 10 5,-3-4 5,-6 9 3393,-10 4-3393,-2-5 1,-7 9-3392,4-11 3380,2-1-509,1-2 515,2-1 0,4-2 5,3-1-176,3-1 171,2-2-11,6 4 11,2-5 0,6 3 5,0-6-10,2-3 3076,1 1-3065,2-4 5,-1 0-5,2-3-1,1 0 1,0-3 761,12-6-750,-7-1-11,9-5 10,-9 3-5,0-2 1,0 0 267,-1-1-262,-1 0 5,-2-1 6,-3 0 17,-3 1 61,-2-5-44,-7 7-12,0-3-16,-5 7-17,-3 0-17,-2-1 5,-5 2-16,-2 1 17,-3 0-1,-1 2 1,-1 1 16,-3-2-11,5 3 1,-2-2 4,11 1-10,0 0 0,3-2 5,1 2 0,1-3-5,0 1-1,2-2-5,3 1 0,2 0 11,4 0-11,1 0 6,3 0-12,2 1 6,2 0 6,2 1-6,1 1 6,0 1-6,0 0 0,-1 3-6,0-1 0,9 2-5,-7 1 11,7 0-5,-10 3-1,1 0 12,-1 1-1,0 1 6,6 6-5,-7-3-6,4 5-6,-10-3-5,0 1 11,-3 2-5,-2 1 5,-1 2-12,-2 0-4,-2 1-1,-2 0 0,0 1-11,0-1-28,-1 0-34,-1 1-55,0-1-85,0 0-145,1-2-224,1 1-348,3-3-520,3 0-1121,4-3 2588,5 1 0,-6-7 0,0-1 0</inkml:trace>
  <inkml:trace contextRef="#ctx0" brushRef="#br0" timeOffset="13231">6888 3490 16762,'1'-3'3708,"0"0"1137,-1 3-4716,3-34-39,-3 24-29,1-25-27,-5 35-23,-2 0 0,-2 0 12,-3 0-23,-3 3 0,-3 1 5,-12 6-16,6-4 17,-7 2-1,10-3 1,2-3 22,2 0 5,2-1 29,-2-1-17,6 0-6,-1 0-5,6 0 33,-1 0-45,2 0 1,1 0-1,1 0-5,1 0-6,-1 0-11,-1 1 0,-1 2 0,0 3-11,-2 2-12,0 1 29,0 1-6,0 2 0,-1 1 11,2 1-5,-1 2-6,0 1 33,-2 11-21,2-6-1,-2 8 0,3-10 0,-1 1 6,2 0-6,-1 0 6,1 0-17,1-1 6,1 0-6,0-1-12,2 9 18,2-7 0,1 4-1,2-8-10,2-1 16,1-1-11,2 0 0,4-3 28,0 0-17,5-3-17,3-2-27,18-2-62,-7-3-244,-1-2 0,1-2-1554,8-3-913,14-5 2806,-9-4 0,-22 7 0,-1-1 0</inkml:trace>
  <inkml:trace contextRef="#ctx0" brushRef="#br0" timeOffset="13857">7424 3661 19087,'0'-5'3047,"0"1"-5375,0 4 2412,-10-46-737,7 34 665,-7-34 1064,10 49-1059,0 1-6,0 5 0,0 3 2459,1 4-2442,0 2-17,2 2 2823,-2 2-2845,0 11-11,-2-5-62,-5 21-985,-1-19 912,-5 11-101,1-13-117,0 0-196,0-1-247,0-1-420,2-2-957,1-2-2544,2-4 3970,2 0 1,2-9 0,1-1-1</inkml:trace>
  <inkml:trace contextRef="#ctx0" brushRef="#br0" timeOffset="14414">7745 3569 23610,'-19'-38'184,"12"7"108,17 31-202,18 0-40,-5 0-5,12 0-450,-5 0 439,3 0-29,2-1-518,2 0 530,0 0 8,12 0-8,-15 1 0,5 0-6,-19 0-5,-3 2-1,-4-1 379,-4 2-379,-3-1 765,-2 1-748,-1 0 134,-2 0-111,0 1-6,0 1 34,0 3-50,0-3 10,1 3 6,0-2 12,0 2 10,0-1 7,0 2-7,0 1 1,-1 1 11,1 1-22,-1 1 10,0 0-10,-1 0 16,1 1-11,-1 1-11,0 0-1,0 1-16,0 0-5,0 1-1,0 0-5,1 1-28,1 0 33,2 1-22,2 1 0,2-1 34,2 1-34,2-2 0,1 2 5,2-1-33,-1 1 23,0-2-18,-2 2 1,-4-2 16,-4 0-16,-6 0-23,-18 8 23,-3-6-750,-17 7 716,1-9-982,-4-1 881,-6-1-56,0-4-118,-1-2-223,3-3-448,6-4-1306,5-1 2308,5-5 0,16 2 0,3-3 0</inkml:trace>
  <inkml:trace contextRef="#ctx0" brushRef="#br0" timeOffset="15214">8970 3576 24323,'-26'-48'196,"2"10"-173,14 36 5,-3 0-6,-3 0 1,-2 2-18,-2-1 12,-2 1 0,0 0-12,1 0 23,2 0 0,1 1 0,4 0 6,3 1 5,3-1-22,3 0 28,1 0-34,3-1 17,-1 1-17,2 1-22,0 1 22,-1 3 6,0 0 5,-1 4 6,0 1-5,-1 2 5,1 2 0,-2 2 50,-3 10-5,-2 4-39,0 0-6,-1-1-6,4-9 0,1 0 6,0 1 7,1 0-13,1 2 17,0 0-28,0 2 12,1 0 5,0 2-11,-1 1 16,0-1-22,0 0-5,2-2 16,0-3 6,2-2-22,1-4 5,3-2-11,4-3-22,1-3 16,3-2-11,1-3-11,4-1-44,2-2-40,5-4-68,2-1-106,4-5-167,4-1-861,3-1 49,2-2-1094,1 0-3382,-1-1-2868,-4 2 8162,-6 1 0,-15 5 0,-7 3 0</inkml:trace>
  <inkml:trace contextRef="#ctx0" brushRef="#br0" timeOffset="15484">9351 3690 26295,'-14'-26'123,"3"4"-95,10 23-22,1 1-6,0 2 11,0 4-11,0 2 0,-1 4 11,0 2-5,-2 2-17,-1 2 16,-1 2 7,-2 1-18,0 2-22,-2 0 0,0 0-17,-2-1-39,2 2-39,-1-3-135,3 2-201,0-3-398,4 1-706,1-3-2161,5-2-5591,1-4 9315,2-2 0,-2-7 0,-1-2 0</inkml:trace>
  <inkml:trace contextRef="#ctx0" brushRef="#br0" timeOffset="16016">9782 3519 24796,'-4'-32'179,"4"6"-113,9 23-38,3 0-6,3 0 12,2 0-4,3-1-14,2 1-4,2 0-1,1-1 0,1 2 0,-1 0-3379,-2 2 3374,-1-1 18,-1 1-19,-2 0-5,-2 1 0,-1 1 6,-2 2 5,-2 1-5,-2 2-1,-2 0 12,-1 3-6,-3 1 6,0 3 6,-3 2-12,1 2 1,-2 2 10,0 1 6,0 0-6,-1 1 6,0-1 3381,0-1-3392,0 0-6,1 0 0,0 0 1,0 9-7,0-6-5,1 6 0,2-7 0,0 1 0,0 0 0,1 2-3386,-2 1 3391,-1 0-704,-1 1 705,-2 0-1,-2-3-10,-3 1 5,-3-2 0,-2-1 11,-4-3 6,0-1-17,-2-2-6,-1-2 12,1-1-18,0-3-16,0-2-39,0-1-62,2-2-135,-1-1-1981,-4-3 2245,4-2 0,3 0 0,6-1 0</inkml:trace>
  <inkml:trace contextRef="#ctx0" brushRef="#br0" timeOffset="17117">10839 3686 21299,'-37'-1'784,"-1"0"0,-22-1-464,59 2-108,1-2-94,1 1-45,2-1-40,4-1-21,6 0-18,5 0 0,6-1-16,5 1-12,6 0-50,25 0-5,-13 1-1286,17 0 1196,-21 1-28,-2 3-39,-4 0-12,-6 2-34,-7 2-16,-7 0-17,-7 0-78,-5 1-79,-10 1-33,-5 1 28,-9 0 123,-8 2 56,-22 6 297,8-3 56,-15 5 139,-1 1 0,13-5-10,-10 6 39,21-8 16,3-1 29,3-1-46,4-1 45,4-2-27,5-2-29,4-1 152,4-1 151,5-3 932,5 0-1111,18-5-210,3-1-90,13-5 0,4-1-30,9-4-656,-9 3 1,0 0 638,6-3-110,-1 0 76,-6-4 0,0-2 28,0-2-279,-8 3 0,-5-1 279,-19 3 17,-5-2 5,-4 0 6,-5-2 11,-6 0 1252,-15-11-1201,3 9 145,-21-15 129,10 14-106,0 2 172,9 6-60,13 9 1078,1 0-1107,5 3-100,2 2-84,3 1 23,1 2-141,6 3 17,1 1-6,8 5-5,4 3 6,5 4-12,5 4 0,5 4-5,1 3-1164,2 4 1158,-3 3 0,-2 1 0,-6 2-23,-5 1-600,-8 0 561,-7 1-17,-9 1-84,-8 2-161,-11-1-1208,-6 1-535,-6-1 2067,-8 3 0,20-20 0,-1-3 0</inkml:trace>
  <inkml:trace contextRef="#ctx0" brushRef="#br0" timeOffset="31013">12836 3530 13065,'0'-7'5119,"0"2"-3662,0 5-869,-8-61-84,5 43-289,-2-16 1,-1 5 120,2 23-78,-1 3-79,-1 1 63,-16 6-192,5 4 12,-16 8 66,-9 16-77,5-1-234,11-9 1,-1 1 221,-15 15-2461,1 4 2450,0 2-20,16-12 1,-1 0-969,-9 16 957,14-18 1,2 0-9,-1 8-1,7-2 1,5-3-412,4-2 412,6-3 0,5-2 22,6-5 176,5-1-159,17-1 1658,-6-6-1652,14 0-29,-12-9 6,2 0 1129,-2-3-1123,-1 0 16,-3-2 23,-3-2 23,-3-1 642,-4-2-447,2-8-123,-7 3 1,1-7 551,-7 4-546,-3-1 11,-1 0 63,-2 0-75,-3 2-21,-2 0-34,-3 2-17,-3 3-23,-3 1-27,-2 2 5,-3 3-5,-2 1-12,-1 2-16,-1 2-12,0 2-28,-1 4-38,1 1-3432,2 2 3291,0-1-179,3 1-403,2 0-1547,2-2 2342,1 1 0,6-4 0,1-2 0</inkml:trace>
  <inkml:trace contextRef="#ctx0" brushRef="#br0" timeOffset="34936">2358 5392 18704,'1'-42'459,"0"-1"1,0 4-1,0 7-100,-1 18 957,-1 2-1075,-1 0 333,-1 1-373,0 1 165,0 0-193,-1 2 542,0 2-598,0 0-16,-1 2-23,0 2-50,-1 0-22,-3 2-28,-3 2 10,-3 2 7,-5 5-6,-4 5-1,-3 4-4,-1 3 4,0 0-3306,1 1 3307,4-2-62,4-2 45,5-2-11,3-2-6,4-1 22,3-1-16,2-2 3313,1 1-3285,2-1 78,3 1-73,2 1 1,3 0 5,3 0-6,11 6 12,-4-5-12,9 4-11,-8-5 12,2-1-12,0-1 11,0 0-16,-1-1 5,-2 0 0,-2-1-11,-3 0 28,-3 0-28,-4-1 17,-1 0 17,-4-1 11,-1 0 11,-4 0 5,-2 2-5,-5 0 0,-6 1-5,-4 1-12,-5-1 11,-3-1-33,-3 1 11,-2-3-1400,-1 1 1383,0-2 6,1-1-12,2-2-22,3-2-375,0-2-369,12-2-640,1-2-1388,12-1 2817,8-2 0,-4 5 0,5-1 0</inkml:trace>
  <inkml:trace contextRef="#ctx0" brushRef="#br0" timeOffset="35200">2786 5054 17798,'0'-4'3030,"0"1"-201,0 3-2801,-9 16-17,4 2 0,-8 16 1,7 0-7,0 3-1007,-1 1 980,2 2-17,-1 0-23,3 0-39,-1-2-50,1-2-56,0-2-118,2-2-112,-1 0-185,0-3-500,1-1-93,-1-2-759,1-3-1045,0-3 3019,1-2 0,0-8 0,0-2 0</inkml:trace>
  <inkml:trace contextRef="#ctx0" brushRef="#br0" timeOffset="36204">2686 5457 18243,'-40'-12'553,"0"0"0,2 1 0,11 2-212,23 5 949,2 2-1156,2-1 317,0 1-418,5-2 176,3 1-203,9-2-12,4-1 1,7 0-2779,5-1 2778,4 1 0,2-1-269,1 2 281,-1 1-6,-2 0 0,-3 2-6,-5 0 0,-5 0-10,-4 1 3,-3 0 13,-3 0-6,-3 0 12,1 0 3249,-4 0-3250,-1 1 413,-6 0-379,0 0 8,-2 2 15,0 2 16,-2 2 0,-1 1 12,-2 2-12,0 0-5,0 0 0,0-1-17,0 0-22,2-2-18,1 0 1,2-2-11,0 1 27,2-3 29,3 1 5,4 0 6,3-3 0,4 2-6,3-3-5,3-1 5,1-3 6,1-3-1,0-1 24,-1-2 27,-2-1 0,-2-1 17,-3-3 6,-3-1-18,-2-1 1,-3-1-11,-2 1-17,-2 1-11,-2 1 11,-1 1 67,-8-2-107,1 5-5,-8-1-11,1 6-6,-1 1 0,-3 3-5,0 1-6,-2 1-6,0 2 18,0 2-29,1 3 0,0 4 0,0 1-16,3 2 10,-1 2-5,2 2-5,1 2-23,3 0 11,1 2-11,4 1-17,2 0 0,2 1-16,5-1-23,3 0-34,4-2-50,5 1-79,4-2-95,4-1-111,4-1-542,4-3 250,3-2-151,2-3-157,2-2-1361,17-3 1131,-16-1 101,10-3 246,-20-1 337,-3-3 375,-4-2 291,0-2 202,-3-2 185,-1-2 151,-2-2 157,-1-2-8,1-1 126,-2-2 22,0 0-40,0-3-39,-1 2-83,-2 1-68,-1 2-45,-2 3-67,-3 3 264,-1 4-612,-2 4-83,-2 2 314,0 9-421,0 1 90,0 10-84,0-1-6,0 5 23,0 2-11,1 2-1,1 2-5,0 5-742,1 3 737,-3 4-18,2 4-5,-2 2-5,0 0 10,-2 0 1,1-4-6,-2-3-11,-1-4 22,0-3-5,0-5 10,0-3-25,-2-5 20,2-4 11,-1-5 23,1-3 46,2-3 49,0-3 106,2-1-151,-1-15-2704,1 2 2631,0-15-168,0 3 169,0-4-7,1-5 7,0-2-23,1-4 17,1-3-1,-1 0 1,0-2-1254,-1 1 1271,0 1-1,0 2 18,-1 3 10,0 2-5,0 2 0,0 1-5,0 3-7,1 0-16,2 2-16,3 1 2683,4 4-2707,3 0 18,5 4 226,15-4-232,-4 7 0,14-1 923,-10 9-929,2 2 17,-2 3-16,0 4-6,-2 2-6,-1 4-6,-2 4-55,3 12 39,-11-4 11,-1 10-178,-13-7 195,-4 2 11,-5-1-23,-5 0 23,-8-2 6,-6 0-6,-5-1-6,-3-1-16,-6-2-56,-1-1-96,-3-2-190,0-2-387,0-2-1063,2-4-7479,8-2 9293,6-3 0,12-1 0,6-1 0</inkml:trace>
  <inkml:trace contextRef="#ctx0" brushRef="#br0" timeOffset="37151">4637 5258 12696,'5'-5'5124,"0"1"-4396,-5 4 1043,0 0-1547,3 0 78,-2 1 2398,2-1-1966,-5 2-264,-2-1-319,-2 2 90,-5-3-107,3 1 7,-4-1-7,4 0 113,-2-2-146,3-1-12,-2-3-27,4-1-1,1-2-10,0-2-18,1-1 7,2-10-35,3 4 1,3-7 11,12 1-12,-2 7 12,21-12-23,-15 17 6,9-3-33,-7 12 10,-6 2-10,3 5-1,-8 2 1,-1 5 10,-1 2-10,-2 4-23,-2 16 33,-3-3-16,-6 13-921,-6-6 915,-9 3-1220,-5 4 1203,-7 1-2686,-5 1 2698,-5-2-1,-2-1-647,1-4 704,2-4-3,6-7 36,4-6 749,1-2-671,11-11 2832,-2 0-2821,13-8-10,-1-2 1157,3-3-1196,2-2 1009,0-6-1037,2 2 111,0-5-145,5 0-23,1 4 12,6-3-6,-1 6-6,3 2-11,1 1-22,3 2-67,15 1 27,-5 1-660,14 2 549,-9 1-79,2 2-118,0 2-145,1 1-179,-2 0-247,0 0-336,-1-1-616,0-1-2011,1-2 3921,2-2 0,-16 0 0,-2-1 0</inkml:trace>
  <inkml:trace contextRef="#ctx0" brushRef="#br0" timeOffset="37413">5481 5191 21790,'-45'-32'93,"0"1"1,4 2-1,6 11-26,11 25-33,2 3 1328,0 3-1350,1 3-12,0 3 5,3 3-16,0 1 5,4 2 757,1 3-807,0 13 11,5-8-22,2 10-11,4-13-153,6-3 108,3-1-34,6-2 984,5-3-1028,5-2-34,3-4-34,5-2-123,3-4-224,2-3-2196,21-2-2721,-12-5 5533,-12-1 0,-3-1 0,-6 1 0,-1-3 0</inkml:trace>
  <inkml:trace contextRef="#ctx0" brushRef="#br0" timeOffset="37793">5889 5092 22168,'-40'22'11,"1"-1"1,1-2-1,12-1 0,21-5 834,3 0-845,1 0 306,1-1-301,2 1 160,1-3-142,3 1 491,2-3-430,1-1 51,0-1 78,1-3 55,0-1 35,1-1-6,-1-3-17,1-2-28,0-2-33,0-3-18,-2-2-16,-1-1-34,-1-2-5,-3-1-29,0 0-16,-2 0 6,0-1-23,-2 3 16,0 0-10,0 3-17,0 2-6,-1 2-22,-1 1-23,-1 2-22,-1 0-45,0 3-27,1-1-24,-2 1-4,-2 3-18,-2 2-28,-4 5-408,-9 12 50,3-1-472,-6 11-262,8-5-2125,2 2 3363,0 6 0,6-17 0,3 0 0</inkml:trace>
  <inkml:trace contextRef="#ctx0" brushRef="#br0" timeOffset="38113">5921 5513 18274,'4'2'2946,"-1"-1"-800,-3-1-2085,-46 48 1,35-32-23,-14 11 0,7-2 57,21-16 10,4-3 28,0 1 12,2-2 5,0-1-5,-1 0-6,1-1 5,-1-2 12,-1 1 67,-1-2 51,-2 0 28,-1 0-1,-1-1-61,0-1-51,0-1-39,-1-3-16,1 0 10,-2-1-27,0-1-12,0 1-16,-2-1-40,-1 2 18,-2-2-18,-1 1-16,0 0 5,0 2-34,0 0-10,0 1-46,2 1-94,-1 1-214,2 0-324,0 2-846,0 0-4666,0 1 6195,-3 3 0,4-2 0,-2 1 0</inkml:trace>
  <inkml:trace contextRef="#ctx0" brushRef="#br0" timeOffset="39917">7457 5260 24413,'-2'-11'-6,"1"3"-5,0 9 0,0 1 11,-1 1 17,1 1 33,-2 1 34,-3 8-33,-2-3-18,-4 7 12,0-5 5,-1 0-5,-2-1 17,0-2 5,2-2 17,0-1 22,3-4-16,0 0 112,-1-4-112,4-1-1,-2-2 1,5-5-6,-1-2-11,1-3 0,1-3-29,1-2-4,1-2-7,0-2-16,3 1 5,1 1 1,2 1-6,2 3-12,0 3 1,1 2-1,0 3-10,1 2-12,0 3 6,1 2-12,2 2 12,2 3-6,2 4 6,3 4-11,2 3-6,3 4-400,0 2 400,0 3-78,5 15 33,-10 11 51,-4 2-1360,-17 2 1360,-12-13-12,-9 1-431,-10-1 453,-5 0-21,-6-1 27,-1-2 9,12-13 0,1-2 14,-16 8-354,18-13 0,1-2 365,-5-2 6,4-4 89,5-3-56,4-3 1176,5-3-1176,4-2 432,3-3-459,3-3 1283,2-1-1295,2-2-11,2-2 5,1 0 1,2-1 10,4 0-10,2 0-12,4 0-5,3 1-1,3 1 6,3 1 1,2 2-7,3 2-10,1 3 21,0 2-232,2 2 199,-1 2-17,1 3-33,0 3-11,0 4-57,0 1-44,-1 3-101,0 2-107,-2 1-912,12 8 229,-11-8-1173,9 5-502,-12-9-5981,-3-4 8726,-4-2 0,-8-4 0,-5-2 0</inkml:trace>
  <inkml:trace contextRef="#ctx0" brushRef="#br0" timeOffset="40288">8368 5226 18800,'0'-5'3221,"0"1"-291,0 4-2902,-7-22 11,0 23 0,-8-15-5,-2 33-6,-4 3-17,-5 4-815,-5 3 821,-5 2-6,-2 1-11,-4-2 17,-1-2 11,14-11 0,-1-1 28,-12 4 17,-6 3 6,24-14-6,8-3 5,4-3-33,5-1-6,5 0 12,0-2 50,2 1 763,3 2-808,1 1-5,5 2-18,2-1-21,2 1 10,4 1-22,3 2 11,2 1-5,2 1-6,1 2-6,1 1 1,0 1-226,1 0 192,0 0-11,0-1-68,2-1-487,17 4-191,-8-4-1057,14 0 1024,-8-6 0,-21-4 0,1 0 0</inkml:trace>
  <inkml:trace contextRef="#ctx0" brushRef="#br0" timeOffset="41007">8914 5310 7111,'-11'0'3479,"1"0"-2427,10 0 8521,0 0-8969,0-19-37,-1 12-46,-1-17-73,-1 16-51,-1-2-66,2-1-63,-1-1-38,3 0-45,-1-2-34,2 1-28,2 1-39,2 0-11,3 1-28,2 2-6,0 0 0,3 2-11,1 0 6,3 2 6,2 0-7,1 2 1,3 0-17,3 2 11,2 0 0,1 3-316,2 2 294,0 3 11,-1 3-17,-2 3 11,-2 1 6,-4 2-23,-3 2-5,-5 2 11,-5 1 5,-4 3-5,-9 15-11,-4-10 6,-8 11 10,-2-15 29,-2-1-6,-1-4 5,-1-3 12,2-1 22,0-4 34,2-3 34,3-2 38,2-2 1,2-2-1,2-2 1,2 0 265,1-2-322,2-2 18,0-1-29,2-2-11,0 0-28,1 0-11,0 0-11,1 2-11,0 0 27,0 1-49,1 1-1,0 1-11,3 0 11,1 1-11,3 0 0,4 0 0,3 3-17,5 2 12,3 3 5,2 2 11,3 2-28,0 3 17,0 1-11,-1 2-6,-2 1-11,-3 1 6,-5 2-1,-5 0 12,-6 2 50,-4 0-50,-8 0 11,-7 1-3403,-7-1 3369,-8 0-1826,-6-2 1826,-5-2-897,-5-1 796,-1-3-456,-1-2 126,0-4-442,1-4-1530,1-2 2437,-4-4 0,23 0 0,2-1 0</inkml:trace>
  <inkml:trace contextRef="#ctx0" brushRef="#br0" timeOffset="44697">5137 6733 8030,'6'-6'3993,"-1"0"-2441,-5 6 6239,0 0-7366,16-43-49,-15 29-40,11-35-16,-20 39-40,0 1-40,-2-2-32,-1 2-52,-1-1-32,-2 1-12,-2 1-40,0 1-16,-3 2-22,-2 2 22,-15 3-34,7 4 1,-13 3-1,10 5 12,-16 14-29,11-4 1,-10 11-12,15-8 18,4 3-12,2 0 0,4 2 5,0 9 1,9-8-6,1 6 11,9-13-11,3-2-6,3-2 1,3-2 16,5-2-11,2-2 6,4-2 5,2-3 0,2-2 11,0-3 12,0-2 5,1 0 12,-1-4-1,0-2-5,0-2 5,1-3 29,8-9-7,-6 4 96,14-17-67,-18 12 0,6-10-6,-11 7-5,-1-2-29,-1-1 2,-1-1 54,4-13-33,-4 10 11,2-6 29,-7 15-7,-2 2 6,-1 3-16,-2 2-12,-2 3 0,0 3-11,0 1-17,0 3-39,0 1-100,0 1 27,-4 9 45,1 0 0,-5 9 5,1 3-5,-2 4-11,-2 3 0,0 3-45,-5 16 56,5-11-659,-1 11 665,6-16-6,4-2-3182,1-3 3194,3 0-747,2-3 741,3-2-567,3-1 555,3-2 18,2-3-12,4-2-1448,1-2 1442,3-4 1549,14-2-1549,-7-6 12,9-2-12,-12-6 702,0-2-679,-2-2-6,2-2 6,-2-1 0,1-2-362,-3-1 367,-1-1 2223,2-9-2223,-9 7 6,0-6 11,-10 10 349,-3 2-355,-2 1-5,-1 2 28,-5-6-28,0 7 0,-4-4 1472,3 6-1478,-1 1 6,2 0 6,1 1 692,1 0-704,2 2 12,1-2-6,1 2-28,4-2 11,2 3-5,5 0-6,2-1 0,3 1-11,2 0 11,0 1 5,1 1-5,0 1 0,0 1 0,1 1-11,0 0 17,12 1-6,-7 1-217,9 2 211,-12 1-5,0 1 0,-4 1 33,-1 1-28,-3 1 1,-2 2-6,-2 1-12,-2 11 23,-4-5 6,0 9 188,-4-8-194,-2 2 0,0 1 0,-3-1 6,-1 1-12,0-2 6,1 1-5,0-2 10,2-2-10,1-1-6,2-2 11,0-1 0,3-2-6,1-1 0,7 0-10,-1-4 16,4 0 5,0-4 1,0-1-12,4-1 12,0-2-1,13-8 23,2-4-16,1 0-293,-4-2 287,-13 5 11,-1 0 5,-3-2-5,-2 1 22,-2-1-11,-2 1 39,-2-6-27,-3 5-1,0-4-17,-4 8 298,-5-5-298,1 3-5,-5-2 16,4 4 1,0 1-12,2 1 12,-1-2-28,3-4-1,1 1 6,1-3-22,4 2 62,1 1-51,4 0 0,2 0 0,0 1-17,2 2 17,-1 1-17,0 3-5,9 0 16,-6 3 6,16 1-1156,-12 3 1162,7 2-108,-5 2 125,0 1-23,2 0-6,-1 2 6,0 0 6,5 6-12,-8-3 6,3 3-39,-10-4 1176,-2 0-1143,-1 6 132,-4-2-120,-1 4-6,-2-4 0,-2 0 0,-1 1-6,-2 1-16,-5 9-23,3-4-17,-4 6-61,4-8-84,2 0-112,1-1-196,3-2-309,6-2-559,4-3-1463,9-3-6985,1-3 9077,0-3 0,-9-1 0,-4-1 0</inkml:trace>
  <inkml:trace contextRef="#ctx0" brushRef="#br0" timeOffset="45181">7220 6536 17759,'-4'-6'3792,"1"1"-2257,3 5 1092,0 0-2459,0-24-39,0 18-45,0-17-28,0 23 0,0 0-40,-5 0-4,0 2-12,-7 2-3387,-3 2 3387,-6 1-135,-4 2 140,-4 1 1,-2 0-402,-2-1 407,0 0-6,0-1 12,1-2 6,4-1 21,3-2 12,6-1 90,4-2 3047,7 0-3120,2 0 176,6 0-58,0 0 436,0 4-611,0-1 1,0 6-6,-1 0-22,1 3-11,-2 1 11,0 3-1,1 1 7,0 2-12,0 1 11,1 1 6,1 1 0,2 0 17,1-1-11,4 1-17,0-1 16,2 0 18,2-1-29,0-1 6,2-1 6,-1 0-18,0-1 7,0-2-6,1 0-34,0-2-213,9 1-95,-4-5-352,8 0-808,-4-6-3859,6-3 5372,7-5 0,-17 3 0,1-3 0</inkml:trace>
  <inkml:trace contextRef="#ctx0" brushRef="#br0" timeOffset="47221">7788 6646 16538,'0'-5'5455,"0"1"-2335,0 4-2930,-21-58-5749,16 43 5604,-16-43 1370,21 57-1415,0 2 865,0 2-860,0 4 18,1 4-18,0 4-5,2 3 12,1 3-1,0 1 0,0 3-5,-1 1-1,0 2-5,-2 1-11,1 0 11,-2 1-797,0 0 774,0 0-38,-2 0-69,-1 0-217,-1-1-538,-1 0 885,1 12 0,1-22 0,1 7 0</inkml:trace>
  <inkml:trace contextRef="#ctx0" brushRef="#br0" timeOffset="47788">8261 6477 17165,'-4'-1'2667,"1"0"1897,3 1-4485,-25-25-4225,38 12 4180,-21-16-822,44 17 810,-6 5-214,2 0 203,2 1 6,-2 0 0,0 0 28,8 1-23,-11 1 6,5 1-11,-9 2 2461,-9 1-2478,5 0 2397,-13 1-2408,2 1 440,-6 2-423,2 0 5,-2 2 0,1-1 1,-1 1-1,1 2 6,0 0-1,0 1 40,3 7-28,-3-4 12,3 6-1,-4-5-11,1 1 11,-2 1 0,2 1-22,-2 1 0,1 1-12,0 0-16,0 0 11,0 1-5,4 9-7,-2-6 12,4 8 6,-2-9-6,2 1-3392,0 0 3381,0 0 11,-1 1-6,-2-1 12,0 0-6,-3-2-6,-2 1 1,-1-1 5,-6-1-6,-2 1-28,-17 7-22,0-6-470,-13 7 392,3-10-107,-7 0-240,-3-2-1595,9-6 1,-1-2 1546,-24 5 0,9-4 0,24-5 0</inkml:trace>
  <inkml:trace contextRef="#ctx0" brushRef="#br0" timeOffset="48500">9583 6406 24379,'-25'-26'40,"1"5"-40,12 21 5,-3 0 12,-16 1-714,5 1 708,-10 0 23,10 0 16,2-1 254,3-1-204,3 0 135,6 0-95,3 0-17,4 0-27,3-1 438,1 1-534,1 7 45,0 0 17,-2 15-34,0-5-6,-2 8 28,-1-4-10,-2 1-7,-1 3 1,-2 0-6,0 2-6,0 0 6,1 1 6,2 0-23,2 0-489,2 1 500,2-1 6,0 0 11,2-2-165,3-2 143,2-2 0,3-1-12,3-2 12,1-2-6,3-1-5,1-2-12,2-2-5,1 0 0,4-4-17,0-1-28,3-2-56,3-3-95,1-1-135,3-1-297,2-3-478,2-1-2507,2-5 3214,6-3 1,-22 6-1,-1-1 1</inkml:trace>
  <inkml:trace contextRef="#ctx0" brushRef="#br0" timeOffset="49435">10149 6488 14218,'0'-5'3260,"0"2"1234,0 3-4533,-2-13 572,2 11-567,-1-9 362,1 14-322,2 5 952,-1-3-941,2 4-11,-2-4 16,-1-2 17,0 0 28,0 0 34,0-1 1367,0-1-1418,-4-7-27,1 1 38,-2-7 1,2 1-6,1-2-11,0-2-6,2-1 0,0 1 0,0-1 1,1 2-1,1 2 17,3-2-23,0 5-27,3-1-6,-1 4-6,2 2 23,1 1-17,3 2-5,2 0 5,5 1-51,1 3 51,4 2-11,0 4 0,0 3 0,0 2-1,-4 4-4,-3 1 4,-4 4 1,-5 2 6,-5 2-12,-4 2 6,-8 3 11,-7 2-1647,-8 2 1630,-8 2 17,-5-1 0,-3-2-5,0-3 21,2-5-4,4-4-1,4-5 34,4-5 16,6-4 51,4-3 39,5-3 17,4-1-11,2-2 1596,1-1-1641,2-3-11,-1-2 0,1-3 89,0-7-123,0 3-16,2-3-23,1 5 11,3 1-33,1 4-6,3-1-23,1 5 12,2 0 0,3 1-17,6 0 5,4 3-10,5 2-29,4 2-22,2 1-28,4 2-1603,0 0 1514,1 0-57,-1 2-78,0-2-112,-1 1-261,0-1-103,-3-1-341,-2-2-707,-3 0-7971,3-3 8251,-13-1 1,-1-1 0,-15-1 0</inkml:trace>
  <inkml:trace contextRef="#ctx0" brushRef="#br0" timeOffset="49925">10877 6371 12864,'-6'-4'3937,"2"1"-2013,4 3-1717,-48-38-62,36 28 1354,-35-28-1382,47 38 827,0 0-922,3-1 18,3-1-18,5 0 6,4-1-6,3 0 12,3 1-23,4-1 0,2 0-16,0 1 3380,-1 1-3375,-1 0-11,-3 1 22,-1 0 6,-2 0-12,-2 2 1,-2-1 0,-2 2 5,-2-1 22,1 5-27,-5-3 0,0 4 16,-5-2 0,0 1 1,-2 1 22,2 3 0,-2 0 28,0 11-34,0-5-11,0 9 0,0-6 22,0 21-38,1-14-1,1 15 0,1-19 6,3-1 5,1-1-5,1 0-11,2 0 10,9 17-10,-8-13 0,5 13-6,-11-18 5,-2 7 1,-3-6-3398,-5 5 3392,-2-9-1345,-5-2 1328,-3 0-894,-3-3 866,-3 1-34,-2-3-66,-4-1-390,-2-1 132,-2-3-364,-1-1-650,-1-3-2050,3-2-5657,3-1 9358,5-1 1,12 1 0,4 0 0</inkml:trace>
  <inkml:trace contextRef="#ctx0" brushRef="#br0" timeOffset="50239">11617 6480 18936,'-6'0'2441,"1"0"539,5 0-2969,31-37-16,-9 23-4,3-7 1,1 0-2090,11 13 2042,2 1-45,2 1-78,2 1-84,0 2-84,2 1-113,0 1-3155,-2 1 2825,-3 3-420,-3 1-829,-5 5-1365,-6 2 3404,-3 2 0,-12-6 0,-2 0 0</inkml:trace>
  <inkml:trace contextRef="#ctx0" brushRef="#br0" timeOffset="50631">11961 6597 14848,'-44'22'1127,"0"1"1,3-3 0,8-4-321,16-9-185,2-2 1271,3-1-1495,2 0-96,4-2-117,2 0 504,3-2-481,0 1 211,10-1-318,1 0 904,12-2-988,5-1-12,6-4-3340,7 0 3330,3-1-23,4-2-870,0 1 892,-2-2-92,-1 1 87,10-7 11,-15 3 0,5-4-11,-14-3 11,-13 3 0,-1-7 39,-13 5-28,-7-1 6,-16-9-6,-1 6 2299,-14-6-2265,5 10 11,-2 2 5,2 0 46,0 2-1873,2 0 1918,3 2 129,-5-4-35,9 5 6,-2-2-22,11 6-12,3 2 444,3 2-522,2 1 3291,2 1-3375,1 3 254,0-1-310,6 6 11,2 2-22,8 7 17,3 2-6,5 5-635,3 2 635,3 4-11,1 2-3188,-2 3 3177,-1 2 11,-4 2-690,-3 0 622,-5 2-44,-3-1-62,-6 1-128,-3-1-337,-3 0-325,-4-1-1013,-5 1-7843,-2-5 9514,-1-5 0,6-13 0,2-6 0</inkml:trace>
  <inkml:trace contextRef="#ctx0" brushRef="#br0" timeOffset="57176">13236 6267 14701,'-5'-1'2828,"1"0"2135,4 1-4246,-68-10-426,48 8-162,-18-3 0,5 0 95,28 5-28,1 0-45,2 0 521,1 0-650,4 0 23,1 0 73,10 0 27,7 2-60,2-1-7,7 1-5,-5-2-6,3 0-5,2 0-6,2-2 17,17 1-45,-12-1-17,11 1 34,-8 4-17,-4 5-23,-4 2 1,-11 4 0,-12 0 5,-4 3-3398,-2 2 3404,-2 4 0,-3 2-17,-1 2-678,-7 15 684,0-9-306,-2 10 300,3-15-17,3 0 6,1-1-1,3-2 12,1 9-16,1-7-18,1 6-11,-1-11-16,0-1-46,0 0 2833,-1-1-3029,-3-2-201,-3 0-353,-2-2 378,-3-2 479,-6 2 0,9-9 0,-4 1 0</inkml:trace>
  <inkml:trace contextRef="#ctx0" brushRef="#br0" timeOffset="57459">13130 6635 24635,'28'-15'207,"0"-1"0,25-10-72,-22 19 14,3 1-31,1-1-1602,2 1 1585,0-1-6,0 2 75,-2-1-97,-4 2-6,-4 0-28,-2 0 15,-5 2-21,-3 0-27,-3 2-12,-3-1-151,-2 1 40,-6 0 1121,0 0-1464,-3 1-517,0 1 977,0 3 0,0-3 0,0 1 0</inkml:trace>
  <inkml:trace contextRef="#ctx0" brushRef="#br0" timeOffset="59614">2581 7786 15333,'3'-8'5803,"0"0"-5148,-3 8 1401,0 0-1938,-26-36-40,13 27-16,-21-27-12,17 36-10,-3 3-12,-4 2-12,-5 5 1,-2 1-11,-2 3-17,0 1 11,1 0 0,4 2 0,3 0 16,4-1-21,6-1-6,2-2-1,5 4 7,3-5 5,2 2 0,4-4 5,1-2 1,3 1 5,3 0-11,2 0 0,2-1-5,14 3 5,-3-3-28,12 1 28,-5-3-12,2-2-16,20 3 12,-12-1-751,13 2 744,-19 0 18,-3 0-79,2 6 56,-13-3 11,-1 4 28,-15-5 6,-4 1 5,-6 1-5,-6 0 6,-6 0-7,-6-2-4,-3 1-12,-3-3 11,-2-1-451,0-1 440,0-3-16,1-1 10,2-1-5,3-3-12,3 0 12,4-4-134,4-1 511,4-2-1066,3-1-684,4 0-1780,2 0 3164,5-1 0,-2 4 0,2 2 0</inkml:trace>
  <inkml:trace contextRef="#ctx0" brushRef="#br0" timeOffset="59901">2944 7606 18442,'0'-5'3433,"0"2"-391,0 3-3053,-7-17 28,7 21-17,-4-9 5,8 25-5,2 4 0,1 3-17,0 2-11,0 2-439,-1 3 372,0 2-51,-1 2-66,-1 1-63,0 0-100,-2-1-118,0-2-3390,-1-1 3043,-1-4-202,0-2-570,0-3-186,-1-5-600,-1-3-878,1-4-617,0-5 3893,2-2 0,0-4 0,0-2 0</inkml:trace>
  <inkml:trace contextRef="#ctx0" brushRef="#br0" timeOffset="60893">3044 8009 20308,'-41'-22'498,"1"-1"1,3 1 0,8 8-113,22 13 632,2 0-771,2 0 153,2 0-288,0 1-1,5-3-134,1 0 403,7-2-402,5-1-6,5-2-62,23-6 40,-7 3-1088,14-3 1088,-14 4 22,-2 1 5,-1 0 23,-3 1 0,-2 0-11,-4 0 6,-3 2 5,-4 0 5,-3 2 6,-3 0-11,-4 1-11,-3 2 11,-2-1 6,-3 2 11,0 0 1098,-1 3-1065,-3 0 12,0 5 5,-4 2-5,-1 2-6,-2 2 0,0 1-11,1 1 11,-1 0-23,2 0-10,1-2-12,3 0-11,2-4 22,2-2 17,1-1 17,3-1 28,3-2 17,3-1 11,2-2-5,1 0-18,1-2-5,2-2-5,2-3 11,0-2 5,0-2-17,1-1 6,-1-2-5,0-1 22,0-2 44,-3 2 1,-2-2-1,-4 0-16,-1 0-17,-4-1 0,-1 1-5,-3 0 5,-2 2-28,-2 1-12,-3 1-21,-4 1-6,-3 0-6,-2 4 22,-13 0-49,5 5 21,-18 5-16,16 2-6,-6 7-11,11 1-5,3 2-1,2 1-16,-4 11 5,9-5-34,-2 8-5,10-8-5,1 1-18,4 0-16,4 0-17,3 0-28,7-2-56,4 0-73,4-2-78,4-2-78,5-2-41,2-3-215,4-2 233,1-4-16,0-3 21,0-1 23,-2-4 51,-1-2 10,13-9 347,-16 1-987,9-5 1139,-21 3 62,-4 0 44,-3 0-18,-4 0 74,-3-1 6,-2 2 50,-1 0 188,-3 2-171,0 1-5,-2 4-5,0 0 1064,0 3-1149,0 1 318,0 2-475,-2 0-100,0 2-12,0 2 0,0 3 0,0 3-16,1 2 5,-1 4 11,1 2-17,1 3 17,0 1-5,0 2-40,0 17-774,2-8 791,-1 14 0,0-13-11,0 2-5,-1-3 22,0 0-1,-1-5 24,1-2-18,-2-6-3137,0-4 3154,-1-4-89,1-5 78,0-2 28,1-3 129,1-2 396,0-6-536,-1-2-12,-1-10 7,-1-2 16,1-6-28,1-4 11,0-3 0,2-4 28,5-18-1058,-1 14 1041,4-11-214,-2 19 226,-1 3-12,0 1 6,0 1-22,0 1 44,4-10 2272,-2 10-2310,4-7 1547,3 6-1542,-3 9 5,4-3-44,-5 11 16,2 2 1,2 2-7,1 1 12,2 1-2838,1 2 2826,2 1-660,1 2 683,1 3 286,1 1-303,0 6-16,-1 2-1,-2 4-5,-3 1 11,-3 3 17,-5 3-5,-5 1-2029,-2 1 2045,-7 1 1763,-11 10-1785,-1-9-17,-11 7 0,4-13 17,-2-2-56,-2 0-62,-1-3-123,0-1-2948,-11 0-508,10-6-6123,-5 0 9477,17-7 0,8-1 0,4-1 0</inkml:trace>
  <inkml:trace contextRef="#ctx0" brushRef="#br0" timeOffset="61714">5131 7879 15501,'0'-7'3961,"1"1"-2959,-1 6 2594,0 0-3523,5-12-62,-4 9 0,4-8 12,-5 11-29,0 0 23,-3 3 22,0 0 12,-5 2-18,-1 1 12,-4 2-6,-4 2 0,-1-2 1,-3 1 16,0-3 5,1-1 34,2-3 29,2 0 21,5-2 18,1-2 10,2-1 102,2-8-185,2-1-29,2-5 1,1 1-23,2 0-5,2-2-29,4 2-5,3-1 6,3 2 0,1 3-6,1 0 5,0 4-10,8 0 21,-6 4-16,7 1-11,-6 4-6,0 3 6,0 2-6,-2 4-5,-1 4 0,-3 2-6,-2 3-6,-4 4 0,-3 4 6,-4 3-287,-5 3 264,-5 0-818,-8 3 824,-5-2 6,-3 0 11,-5-3 11,1-2 11,-2-2 23,2-4 0,1-3 6,2-4 5,4-4 22,2-4 23,5-3 84,1-2 148,8-5-255,0-1 830,6-4-852,2-4-11,-1 0 0,3-4-6,3 1 0,3 0-17,2 0 6,2 3 6,2 1-17,2 2 11,3 3-6,1 1-27,3 2-23,2 2-12,1 2-49,1 2-85,1 4-112,0 3-156,0 1-866,-1 2 445,1-1-280,0 1-469,1-2-1512,2-2-2034,1-1 5186,4 0 0,-16-5 0,-1 0 0</inkml:trace>
  <inkml:trace contextRef="#ctx0" brushRef="#br0" timeOffset="62193">6013 7943 14572,'1'-4'4991,"-1"0"-1194,0 4-3489,-52-61-2888,27 43 2684,-8-16-1,-1 5 127,6 26 438,-1 2-512,-2 2-21,3 2-46,-1 3-27,1 3-6,1 4-11,1 2-12,2 3-5,1 3-16,0 1 10,3 1-16,2 1-12,3-2-5,4 0-28,3-2 556,3-1-534,3-1-5,3-1-6,5-1 1498,3-1-1487,6-3 362,3-1-351,5-3 1,5-4-391,3-1 384,4-4-763,2-3 781,1-4 16,-1-3 6,-3-3 28,-3-1-16,-3-2-244,-6-2 266,-3-1 5,-3-2 7,-4-2 15,-4-3-10,-1-3-12,-4-3 28,-1-3 0,-1-3-452,-1 0 492,-2 0 5,-1 1 16,-2 4 7,-1 1 5,-1 5-6,1 2 256,0 5-273,1 3 743,0 4-788,1 4 259,1 2-303,2 3 491,1 2-513,-1 2 47,1 0-121,-1 6 40,2 2 0,3 7 34,1 4-34,1 6-11,0 4 11,0 5-829,-2 4 829,-2 3 0,-1 4-11,-1 4-29,-3 1-32,0 2-1232,-1-1 1041,0-2-247,2-2-1001,0-2-439,6-3-4973,3-3-2722,4-6 9645,1-6 0,-5-14 0,-2-5 0</inkml:trace>
  <inkml:trace contextRef="#ctx0" brushRef="#br0" timeOffset="62717">6455 7648 16303,'9'-3'3697,"-2"1"-2852,-7 2 3597,0 0-4370,-14-23-37,7 20-30,-13-16 12,10 27-6,-1 1-11,-1 3-5,2 0-1,2 1-16,2 1 10,3-1 12,2-1-11,1 0-1,4 0 12,1-2-5,4-1 5,2-1 11,2-1 0,1-2 7,2-2 4,0-1 12,0-1 16,0-4 23,-2 0 39,0-4 22,-2-1 12,-2-1 22,-1-2-28,-2 0-11,-1-2-12,-3-1-27,-1-1-1,-1 1 1,-1-1-12,-1 2 18,-1 1-18,-1 4-11,-1-1-5,-1 4-23,0 0-22,0 3-17,-1 1-23,-2 1 1,0 0-17,-2 3-17,-1 1-17,-1 4-61,1 1-62,0 3-118,1 1-235,2 3-381,0 2-778,0 2-2532,3 1-5142,0-1 8927,2-3 0,1-8 0,1-4 0</inkml:trace>
  <inkml:trace contextRef="#ctx0" brushRef="#br0" timeOffset="63027">6607 8017 22670,'-43'21'203,"0"0"1,3-3-1,9-1-102,19-5 581,3-1-637,1-2 203,4 1-209,1-2 115,2-1-109,1 0 373,1-2-317,3 1 17,3-2 16,2 0-10,3-2-23,2-1-12,2 0 1,1-2-1,0-1 29,0-1 28,-2-1 22,-4 0 28,-2 0 11,-3-1-11,-1-1-28,-2 0-11,-1-1-29,-1-1-10,-1 1-12,0-1-5,-2 0-22,0 1-35,-3 0 1,-1 1-34,-1 1-16,0 1-34,-3 1-62,0 2-118,-4 1-268,-2 4-885,-4 4 1372,-7 7 0,13-7 0,-2 2 0</inkml:trace>
  <inkml:trace contextRef="#ctx0" brushRef="#br0" timeOffset="66451">7699 7851 21108,'-6'-57'1726,"1"8"-1457,5 33-79,0 1-16,0-2 89,1-3-162,1 7-40,1-3-5,4 8-56,6 0-11,3 2 11,5 3 0,-2 2 0,4 1-6,-1 3-22,2 1 17,-1 3 6,-1 1-7,8 8-27,-10-5-186,6 6 203,-12-4-12,-2-1 17,-3 2-5,-4 1 11,-2 1 0,-2 1 5,-5 2-5,-2 1 5,-6 0 6,-3 1 0,-1 0-262,-3-2 262,0 1-6,0-4 17,1-1 6,-3 0 11,7-5 208,-1-1-23,8-5-73,4-3 168,1 0 11,2-1-235,0-6 218,1 3-285,0-4 0,2 3-17,2 0-6,1 0 0,0 0 6,2 0-5,2 2 10,2 0-10,3 2-12,13 2 6,-3 2-6,12 2-39,7 8 6,-10-3-1,9 6-520,-18-4 499,-4 2 16,-6 0 22,-5 1 12,-4 1 22,-5 1-6,-6 0 17,-3 0-5,-9 0 5,-5-2 27,-6 1-49,-4-3-627,-4 0 610,-2-3-28,2-2-56,0-4-56,6-2-78,3-2-146,4-1-1563,1-4-936,9 0 2891,2-4 0,9 5 0,0-1 0</inkml:trace>
  <inkml:trace contextRef="#ctx0" brushRef="#br0" timeOffset="66956">8788 7743 16163,'2'-3'4413,"0"0"595,-2 3-4896,10-17-28,-7 12-56,7-13-17,-10 18-72,0 1 21,-3 2 7,1 0 10,-4 4 29,-2 2 0,-5 5 5,-4 2-11,-5 4-276,-4 2 270,-5 0 1,-1 0 5,-1-1 5,1-2 1,4-2 11,3-4 5,6-2-11,5-4-5,3-2 11,5-2-6,2-1-17,3-1 187,0-1-209,1 2 11,0 0 17,0 3 6,2 1-1,1 1-5,3 2 0,2 2 6,2 2-6,4 0 6,1 1-1,3 0 12,4 0-281,3 0 264,3-2-11,4 0-11,2-1-17,5-2-57,3-1-1285,5-1 1045,3-1-1464,3-1 798,2-2-1217,2-1 1720,-24-2 0,-2 0 1,2 0-1,0 0 0</inkml:trace>
  <inkml:trace contextRef="#ctx0" brushRef="#br0" timeOffset="67518">9519 7735 19563,'-5'-3'2929,"2"0"-868,3 3-1927,-11-60-3985,11 40 3882,-5-14 0,3 2 1142,11 21-1077,6-3-57,-2 6 617,4-3-639,-5 7-6,2 0 0,1 2-11,1 1 6,4 0-1,2 4-10,4 2-12,2 3 6,3 2-12,-1 3 2218,1 1-2223,-2 2-11,-3 1-11,-3 1-12,-5 1 23,-6 0 17,-3 0 10,-5 0 35,-3-1-12,-6-1 6,-3 0 5,-7-1 1,-2 1-7,-2-2 18,-1-1 0,0-1 16,2-3 6,2-2 22,3-1 253,0-2-112,6-2 16,0-1-17,6-2 589,0 0-729,1-3-33,1 3-11,-1-3-57,3 3 12,0 0 11,4 0-11,3 0 11,5 0-6,4 1-11,6 2 1,18 7-1,-10 1-313,11 5 302,-16-4 0,-4 2 0,-2 0 5,-7 0 1,-3 0-6,-4 6 28,-4-4-11,-7 4 0,-4-5-17,-8-1-12,-3 0 85,-19 6-342,6-6-476,-12 3-236,10-8-1315,-2-1-7204,5-3 8697,3-1 1,14-2 0,5-2 0</inkml:trace>
  <inkml:trace contextRef="#ctx0" brushRef="#br0" timeOffset="68239">12190 7697 25337,'-32'1'28,"1"0"1,-22 2-29,8 31-2400,9-7 2400,0 3-5,-2 2-30,2 2-49,0 0-107,12-10-1,0 1-418,-11 13-1090,9-8 0,2 0-3806,-1 2-3472,1 5 8978,13-19 0,6-8 0,3-5 0</inkml:trace>
  <inkml:trace contextRef="#ctx0" brushRef="#br0" timeOffset="68531">11530 7670 25562,'2'-26'308,"10"12"-236,25 36-10,8 1-2036,-7-5 0,3 0 1991,-10-3 0,0-1 2,12 5 1,0 1-134,-13-6 1,-2 0 130,0 1 0,0 0 42,24 15-48,-5-1 6,-5-1-52,-3-3 57,-5-2-22,-3-3 0,-3-2-5,-3-2-7,-3-2 7,-3-1 1675,-4-2-1682,-2 0-60,-2-3-68,-1 1 1090,-2-1-1869,0 0-686,-2 0 1605,1 0 0,-4-4 0,0 0 0</inkml:trace>
  <inkml:trace contextRef="#ctx0" brushRef="#br0" timeOffset="88838">2059 9624 12802,'0'-6'3378,"0"1"-292,0 5-2795,-33-60-72,18 41-603,-5-15 0,-2 4 547,5 25 285,-2 2-319,-3 2 11,-2 2 6,-5 5 158,-3 4-170,-4 7-25,8-1 1,-1 2-381,-17 11 310,17-9 0,0 0-554,-10 10 532,4-3-17,5 0-6,6-4-11,7-3-11,6-3 6,6-3-6,2-3 39,6-2 6,1-2 5,6-1 350,2-1-332,5 0-29,3-1 0,4-1 6,4 0 577,3 1-577,4 0-6,1-1-11,2 2 11,1-2 0,-3 1-5,12 4-23,-15-2-5,6 4-6,-20-2-6,-4 2 17,-5 1 23,-4 1 16,-3 2-11,-5 2 1,-5 2-18,-6 2 12,-6 1-85,-6 1 107,-3 0 0,-5-2 6,-3-1-18,-2-3-16,-2-3 0,2-3-28,2-3-28,3-1-67,3-3-210,3-1-76,4-3-381,4-4-812,4-2-1495,5-5 3097,4-4 0,3 8 0,2-2 0</inkml:trace>
  <inkml:trace contextRef="#ctx0" brushRef="#br0" timeOffset="89105">2468 9392 16336,'0'-3'4229,"0"0"-1126,0 3-3097,-5-7 16,3 12 1,-4 0-18,5 31-16,0-2-896,0 14 891,1-6-40,0 2-56,-2 3-129,0 0-112,-1 0-173,0-2-203,1-2-262,0-1-952,1-4-225,0-1-1618,2-4-3803,0-6 7589,1-6 0,0-11 0,-1-4 0</inkml:trace>
  <inkml:trace contextRef="#ctx0" brushRef="#br0" timeOffset="90172">2462 9813 12354,'-7'-1'5074,"2"0"-4049,5 1 1647,0 0-2235,-62-3-941,45 3 650,-18-2 0,6 1 39,25 3 98,3-2-288,0 0 22,7 2 33,1 0-11,8 1 17,4-2 663,3 1-652,6-2-17,3-2-3391,3-1 3374,1-2-10,0-3-776,-1 0 775,-2-1-180,-2 0 169,-2-1 11,-3 0-5,-4 1 56,5-4-28,-9 4-6,2-3 2916,-8 4-2916,-3 0 1132,-1 0-1115,-3 0 312,0 0-290,-2 3 12,0 0 44,-1 2 208,-1 1 196,0 2-499,-4 0-28,-6 4-17,-2 0 18,-6 6-7,2 1-5,-2 1 0,2 2 0,1-1-17,4-1 1,4-2-12,3-1-6,3-1 12,2-2 5,3 0 17,3-1-6,4-1 6,2 0 6,3-3-6,2 0 17,3-3-6,1-1-11,1-2 11,-1-3 11,1-1 6,-2-1 34,-3 0 16,-3 0 29,-4-1 10,-3 0 12,-4 0-6,-2 0-22,-3-1 12,-3-1-12,-3 1 5,-4 0-33,-3 2 0,-1 1-34,-3 2-6,-2 3 23,-1 1-11,-1 2-11,-1 4-12,1 1 6,0 3-22,2 3-1,2 1 1,-5 8-12,7-4 6,-1 7 0,8-5-44,4 1 4,2 1 7,2 0-18,3 1-5,3 0-22,6 1-28,3-1-29,3 0-39,2 0-61,4-1-415,14 8 241,-6-6-594,12 5 471,-10-9-67,1-1-29,-1-3 51,0-3 67,-1-2 85,-2-4 122,-1-1 124,-3-3 95,-1-2 118,-1-3 55,-2-4 102,-2-4-175,-2-2 331,-4-2 101,-1-2 11,-3-1-11,-1-1 12,-2-1-12,-1 2 6,-1 1 11,0 2-6,-3 4-28,0 4-61,-1 3 452,-1 3-397,0 2-141,-3 6-279,2 1-5,-4 6 6,1 3-6,0 5 0,0 3-11,0 4 0,1 1-1,0 3-4,2 0 16,0 0 0,1 0-12,0-2 7,0 0 5,0-1 0,0-2 5,-1-2 1,0-3-17,-1-2 11,0-3 5,-1-3-5,0-2 0,-1-3 0,1-2 28,1-3 34,1-1 140,-1-2-118,1-1-45,-1-4-17,-1-4-5,-1-5-17,0-6 17,2-3 0,0-5 5,2-3 0,2-1 1,1-3-18,2-1 7,3 0 16,1-2-423,0 2 428,0 1 12,0 2 0,-1 1-17,1 2 11,0 0-17,0 3 6,3-1-5,0 3-6,2 1 5,2 2-22,2 2 11,1 0 0,3 3-5,2 2-6,0 2-6,2 4-16,1 4 0,-1 2 5,1 5-6,-1 4-10,-1 4-6,-2 5 5,-4 3-16,-2 2 456,-5 3-429,-4-1 12,-5 3 6,-4-1 16,-5 2 0,-7-2 0,-6 1 12,-5-2 16,-18 6-28,7-8-431,-13 3 398,14-9 22,2-4-28,3-3-62,3-2-89,3-4-241,4 0-493,3-5-1232,4-3 2145,2-7 0,6 6 0,0-2 0</inkml:trace>
  <inkml:trace contextRef="#ctx0" brushRef="#br0" timeOffset="91197">4027 9787 23903,'-31'0'-151,"6"-1"56,25 0-39,6 0 100,1-1-16,9-1-74,1 0-111,6-1-179,2-1-237,3 1-480,1-1-1547,1 0 2678,3-1 0,-16 4 0,-1-1 0</inkml:trace>
  <inkml:trace contextRef="#ctx0" brushRef="#br0" timeOffset="91707">4534 9596 16980,'-1'-4'3546,"0"0"-841,1 4-2419,-5-62-45,7 40-578,-4-14 1,3 3 476,4 20-33,1 2-40,0 1 272,2 1-278,6-1-33,-2 3 128,6 0-150,-3 3 5,2 1-11,3 2 0,1-1-11,4 2 441,2 2-458,2 2-310,-1 3 299,0 2-11,-2 3-23,-4 1-6,-4 3-5,-4 1-5,-6 2 22,-4 3 33,-6 1 28,-6 2 18,-6 2-530,-7 1 551,-4-2 18,-3-1 16,-1-2 11,1-3 12,0-3 28,3-3-77,1-3 144,4-2 631,-1-3-496,7-3-18,1-1-22,10-2 1206,1 0-1542,10 0 153,0-1-109,10 1-10,-1 0 5,6 0 0,2 1-5,4 2-6,-1 2 0,-1 3-17,-2 0 6,-3 2-51,0 5 57,-8-2-1,-1 4 1,-12 2 21,-6-3 1,-7 6-17,-8-5-33,-5 0-51,-6 0-1017,-6 1 743,-1-2-276,-4 0-559,0 0-1574,-1-2 2795,-3 1 0,22-7 0,1-2 0</inkml:trace>
  <inkml:trace contextRef="#ctx0" brushRef="#br0" timeOffset="92398">5790 9530 24536,'-2'-33'11,"-2"10"-16,-9 33 5,-2 1-6,0 3 1,0-1-40,3 0 6,3-1-12,3-2 1,4-1 27,0 0 1,4-1 16,0 0 6,2-2 23,3-1 10,-1-1 23,2-2-11,-1-1 22,2-1 1,0-2-1,1-2 17,1-4-6,1-1 17,-2-2 23,1 0 28,-4-1-18,1-2 19,-4 0-19,-2 0 1,0 0-17,-2 1 0,-1 1-11,-2 2-56,0 2 22,-2 1-39,-1 2-39,-1 2-12,0 1-38,-1 1-23,-2 1-17,1 3-17,-2 1-66,0 5-63,0 3-112,1 2-167,0 3-292,2 2-425,1 2-975,2 2-2773,3 0 4991,0 4 0,2-13 0,0 0 0</inkml:trace>
  <inkml:trace contextRef="#ctx0" brushRef="#br0" timeOffset="92705">5828 9852 21474,'-46'19'16,"8"-2"-16,38-8 0,-1-1 1031,2 0-1026,1 0 357,2 0-345,2 0 183,2-1-166,1-1 585,2-1-546,-1-1 22,0-2 73,2-1 78,-4 0 57,2-1 16,-4-2 0,1 0-10,-3-3-57,0-2-34,-2-1-56,0-2-38,-1-1-29,-1 0 84,-4-5-140,-1 5-16,-5-2-35,-1 6-16,-1 1-44,-2 2-57,-2 0-95,-2 3-168,-1 1-292,0 4-783,-3 1-7045,1 5 8512,-4 3 0,12-6 0,2 0 0</inkml:trace>
  <inkml:trace contextRef="#ctx0" brushRef="#br0" timeOffset="93413">1253 10684 21159,'9'-5'100,"5"2"-5693,7-1 5644,9 1-6,9-2 988,9 1-1019,-5-1 0,3 1-3,-8 0 1,0 1-47,16-2 1,1 0 53,-12 2 1,-1 0-9,3-1 1,1 1-12,0 0 0,3 0-617,-2 0 0,3 1 1,-2-1 613,9 0 0,1-1 5,-8 1 0,2 0 0,-2 0 583,7 0 1,-2-1-581,2 0 1,1 1-713,2-2 1,0 1 711,2 0 1,1 0-1,-20 1 1,0 0 0,0 0-236,1 0 0,0 0 1,0 0 236,0 0 1,1 0-1,0 1-4,0-2 1,1 1 0,-1 0 0,1-1 0,0 1 0,-1 0-219,1-1 1,0 0 0,0 0 214,-1 1 0,0-1 0,0-1 3,-2 1 1,0 0 0,2-1 41,13-2 0,3 0 0,-3-1-38,-14 3 1,-2 0 0,2-1-7,9-1 1,3 0 0,-5 0 6,1 0 1,-3 2-9,-2 0 0,-2 1 359,-2 0 0,-1 0-345,-3 2 0,-2 0-6,-3 1 0,1 0 20,7 1 0,-2 1-16,18 3 4,-17 1 1,-1 2-22,-1 4-46,16 11 1354,-29-8-1410,5 3-77,-12-6-225,-1-2-2945,7 3-5261,-9-4 8615,4-1 0,-14-5 0,-2-1 0</inkml:trace>
  <inkml:trace contextRef="#ctx0" brushRef="#br0" timeOffset="95266">7533 9657 10517,'5'-3'4699,"-1"1"768,-4 2-3865,0-1-1412,-4 3-16,1-1 117,-12 5-134,4-3 17,-7 0 10,5-1 18,1-1 0,0-1 167,0-3-246,5-1-16,-1-4-34,3-1 100,0-8-78,2 2 1,0-7 88,2-2-100,1 6 0,1-3-16,0 10-12,1 2-22,1 2-29,0 2-28,1 2-21,0 0-12,4 0 16,3 2-10,4 0 5,4 2 6,3 4-17,3 3 28,0 6-34,-1 3 6,-4 4-112,-2 30 112,-11-15-776,-7 24 759,-14-24 29,-10 3 4,-8-1 7,-5 1 22,-4 0-6,-3-2-2385,1-4 2425,2-3 5,2-7 16,5-5-27,3-7 118,-6-3-40,12-5 39,-4-3-27,15-4-23,3-4 0,2-3 552,3-3-580,2-2-6,2-2-22,2 0 7,3 0-19,2 1 2587,4 2-2608,3 2-6,0 2 4,1 3 7,1 1-16,2 2 4,1 3-16,5 1-3403,2 1 3398,4 4-244,3 3 104,17 11 38,-11 0-787,13 8 642,-18-5-107,1 3-1007,9 10 279,-10-9-515,10 5-1064,-13-12-2308,2-3 5002,3-1 0,-16-7 0,0-1 0</inkml:trace>
  <inkml:trace contextRef="#ctx0" brushRef="#br0" timeOffset="95632">8447 9576 23752,'-14'-24'6,"2"8"128,-3 37-89,0 1 17,-14 10-1484,0-4 1455,-8 1 12,-5 1-23,-6 1-5,-2 0-6,-1-2 6,2-3 14,20-11 0,0-1 65,-11 5-62,7-4-29,21-9 29,10-6 50,4 1 0,1 0 1193,11 2-1232,1 1 11,10 2-11,-1 0-17,3 0-28,1 1 5,3 0-209,1 1 182,1 1-34,21 3-168,6-1-56,2 0-1234,-22-7 1,-1-1-342,9-1-595,-16-1 0,0-1 2450,20-3 0,-25 1 0,0 0 0</inkml:trace>
  <inkml:trace contextRef="#ctx0" brushRef="#br0" timeOffset="96215">9111 9546 19671,'-3'-41'235,"0"1"1,0 3-1,3 7-78,5 20 1489,0 1-1557,1 1 550,0 1-583,1 2 269,0 1-308,2 1-6,2 1-11,3 0 995,4 2-989,5 0-12,4 1 1,4 2-23,2 2-430,2 2 430,1 3-23,-2 2 12,-3 2-84,3 8 61,-12-2 1,-1 5-18,-14 5 68,-9-7 0,-5 10-6,-9-10 23,-4-1-3243,-4-2 3260,-1-3 16,-2-2-213,1-2 225,2-3 16,0-1 17,4-3 28,2 0 327,4-2-232,1-2 3299,6-1-3254,1-1 293,4 0 598,1 0-1110,7-1-50,-1 0-27,15-2 32,-4 3 7,8-2-12,11 7-5,4 3 22,1 2-651,-3 2 640,-13-1-1,-4-1-10,-1 2-6,-4-1 0,-2 2 11,-3-1 6,-3 0-6,-2-1 662,-3 0-639,-3 1-12,-3-2 6,-6 2 0,-5-1-11,-6 0 6,-5 1-1,-4-2-599,-3 0 561,-2-1-57,2-1-56,-1-1-168,4 0-319,1-1-896,3 0-4775,0-1 6315,0 0 0,12-3 0,1 0 0</inkml:trace>
  <inkml:trace contextRef="#ctx0" brushRef="#br0" timeOffset="106259">3146 11411 13609,'1'-4'4855,"1"0"500,-2 4-5187,4-59-50,-7 41-43,2-16 1,-4 4-42,-9 25-6,-5 0-6,-10 3-22,6 2 0,-11 2 11,-2 8-11,8-1-11,-8 6-62,7 3 12,10-5-12,-1 5 0,11-8 12,4 0 21,2-1-10,1 0 28,2-1-12,0-2 28,6 4 12,5 1-17,3 1 16,5 0 7,7 2-12,-4-4 0,9 3-6,-8-4-11,-1-1-5,2 0-40,-1 0-179,8 7 85,-8-4-175,9 11 186,-18-7 44,2 3 39,-11-5 51,-2 4 28,-5-4 11,-3 5-3387,-6-5 3387,-4 1 6,-5 0-6,-5 0 0,-21 7-22,6-7-6,-14 3-12,16-9 1,0-3 11,4-2-2464,-3-6 2038,13-3 568,-2-15-2332,19 4-1949,6-9 4139,9 6 0,-3 10 0,3 0 0</inkml:trace>
  <inkml:trace contextRef="#ctx0" brushRef="#br0" timeOffset="106513">3514 11132 18162,'0'-3'3456,"0"0"-678,0 3-2806,-4-21 23,3 31 44,-3-4-28,4 29-848,0 8 820,1-9-28,0 1-50,1 2-96,-1 0-482,1 13 85,0-14-1333,2 22-433,0-28-284,1 7-1787,-2-15 3706,0 1 0,-2-12 1,0 0-1</inkml:trace>
  <inkml:trace contextRef="#ctx0" brushRef="#br0" timeOffset="107561">3511 11528 18846,'-3'-4'4744,"1"0"-2548,2 4-2269,-42-34-17,32 25 6,-30-25 34,45 34 39,7 0 22,7 0-22,8-1 11,9-2-23,8-2-1139,4-1 1111,1-1-28,-1 0-3028,-4-1 3023,-4 2 16,-6 0-291,-6 1 258,-5 0-6,-3 1-105,3-3 860,-8 3-693,1-1 28,-9 3 17,-2 1 3295,-3 1-3144,-1 0 379,-4 2-457,1 0 22,-4 5 29,1-1-24,-2 3 68,-7 6-95,-1 1-62,1 0-22,4-3-11,6-6 5,3 0 11,0-1-5,4-2 0,2 0 11,5-2 6,14-1-12,-2-2 0,12-4-16,-5-1 11,0-3-3381,0 0 3403,-1-1 0,-3 0 17,-4 0 11,-3-1 6,-4-1 23,-3 0 22,-3-2-6,-4 0 3420,-1 0-3398,-3-1-11,-1 1-44,-3 1-7,-2 1-16,-4 1-16,-2 3 27,-4 1-17,-2 3-16,-3 2-1,-3 3 7,-1 3-229,-1 4 228,1 3-11,1 3 6,2 1-1,3 2-5,1 0-11,4 0-11,2 1-12,3 0 17,2 1-5,2 1-12,2 0-5,2 1-23,1 1-38,4-1-24,3 0-60,5-1-52,3-2-50,5-2-50,3-3-67,4-3-90,3-2-441,2-3 295,1-2-67,0-1-44,0-2-40,0-1-22,-1-2-600,0-2 902,-1-3 236,-1-1 212,-2-1 276,8-6 178,-12 4 174,3-4 117,-13 5 90,-2 1 558,-4 1-552,-1-1-73,-2 3-79,-3-2 632,0 2-805,-1 1 83,-1 0-190,0 1-38,0 1-40,0 1-28,0 1 335,0 1-559,-2 1-34,1 0-5,-1 2 0,1 1 5,-1 5 22,0 3-5,0 4 6,1 4-6,0 2-6,1 4-10,0 1-355,2 3 343,0 3-16,3 0 16,1 0-17,1-1 34,0-1-6,1-1 28,-1-3-5,-1-3-12,-2-2 12,0-3-34,-2-4 28,-1-2 0,-1-3-6,0-2 354,0-3-326,0-1 124,0-2-107,-3-5-17,-1 0 6,-3-6 34,0-2-40,0-4 12,2-3-17,-1-4 16,4-2 1,-1-3-12,2-2-5,1-2-17,0 0 34,0-14-6,2 12-859,0-9 847,1 16 7,1 2-12,1 1-5,2 1 5,1 1 0,1 2 0,3 0 0,1 1-11,5 1 0,12-7 17,-5 8-427,11-4 399,-10 9 5,1 2-16,0 3 11,0 1-1,1 3-4,1 1-1,2 1-6,1 0-85,1 3 75,-1 2-23,-2 3 5,-2 4 7,-5 0-1,-5 2 28,-5 1 797,-5-1-791,-4 2-3150,-35 18 3141,-4-16 1,-5 0-303,4 2 1,-3-1 262,-11-2 0,0-3-204,-8 0-213,2-2-308,5-1-700,8-3-2632,10-2 4116,8-3 0,13 0 0,5-2 0</inkml:trace>
  <inkml:trace contextRef="#ctx0" brushRef="#br0" timeOffset="108428">5649 11237 18826,'-16'-45'114,"1"0"0,0 4 0,8 7 997,17 19-1055,3 1-11,1 0-23,4 1 1054,2 1-1054,2 2-2151,0 2 2124,1 2 640,0 3-640,0 2-12,1 3 0,0 3-5,1 3-18,1 4-1751,-2 4 1740,0 0-515,-3 5 516,-4 0-6,-3 3 11,-6 1 1668,-5 2-1673,-4 0 202,-12 10-129,0-9 16,-9 6 2865,-4-7-2842,6-9 28,-4 2 10,8-11 29,1-2 1118,0-2-1062,2-1 27,1-2 18,2-1 444,2 0-282,0-3-213,3 1 136,1-2-169,3 1-17,0 0-29,1 0 1,0 0-246,0 1 72,9 0 78,1 1-16,11 0 17,2 0-17,4 1-45,18 3 11,-11 0-17,10 2-39,-18-1-162,3 5 118,-11-1 10,0 2 23,-11-2 16,-4 2 24,-1 0 32,-8 1 18,-3 1-3387,-8 0 3392,-6 1-1918,-3-2 1879,-4 0-204,-16 2 92,12-4-28,-11 0-50,19-5-102,1-3-195,6 0-358,2-2-4051,5-3 4952,6-1 0,2 0 0,4 2 0</inkml:trace>
  <inkml:trace contextRef="#ctx0" brushRef="#br0" timeOffset="108939">6672 11212 14387,'0'-3'4789,"0"1"834,0 2-5354,-55-62-666,38 44 481,-14-16 1,2 5 230,18 26-242,-2 1-29,-2 1-3206,-3 3 3185,-4 4-12,-5 3-359,-2 6 365,-4 1-6,-1 4-11,-1 0 125,2 1-158,4 0-7,6-1 7,5 0-6,7-2 5,3-1 0,6-1 395,1-1-377,11 4 82,0-6-66,10 3 6,1-8 11,4-3 3386,3-1-3398,4-2 12,-2-1-6,2-2 12,-4-2 10,-2-2 12,-2-1 90,5-7-46,-9 1 6,5-5 12,-12 3 5,0-1 11,-3-2 6,0 0-3387,-1-2 3398,-1 1 129,1-5-123,-4 7-18,1-1 12,-4 9-5,-1 4 89,-1 1 3280,0 2-3549,-2 3 23,0 1-6,-1 3 33,-1 8-10,2 0-1,-2 9 6,1-3-28,0 15-588,1-8 543,0 11-56,1-13-73,1 0-162,0-1-90,2 0-195,0-3-321,3 0-6907,5 4 7877,1-7 0,-2-2 0,-3-10 0</inkml:trace>
  <inkml:trace contextRef="#ctx0" brushRef="#br0" timeOffset="109326">7134 11053 20918,'-3'-2'2929,"1"1"-7223,2 1 4294,-39 6 1398,28 0-1409,-30 6-12,39-3 861,0 0-850,1 0-4,1-1-1,3 0 3392,-1-1-3358,4-2-23,1 0 12,0-2 5,2 0 6,0-1 28,1-1 27,1-1 35,0-1 5,-1-1 56,-1-1 51,0-3 16,-1 1 17,-3-1-17,-1 0-16,-1 0-29,-2-2-22,-1 1-39,-1-1-40,-1 1-5,-3 0 12,-1 1-40,-1 0-12,0 0-21,0 2-18,0 0-10,0 1-23,0 1-34,2 1-100,1 0-23,1 1-56,0 1-84,-1 2-106,-1 3-263,-2 6-634,-3 4-1960,-1 3 2440,-2 5 0,6-10 0,0-1 0</inkml:trace>
  <inkml:trace contextRef="#ctx0" brushRef="#br0" timeOffset="109637">7165 11458 20635,'-22'28'162,"1"1"0,-11 18 950,37-41-882,1-2 370,2 0-303,0-2 517,6-1-506,-4 0 496,4-1-552,-5-2-10,0-1-2,-1-2 24,0 0-7,-1-2 1,-1 0-6,-1 0-11,-2 0-23,-1 1-28,-1 0-38,-1 0-24,-2 1-38,-1 0-34,-2 2-17,-2-1-56,-2 2-27,-1-1-46,-4 2-112,0 0-201,-3 1-549,0 0-2784,-1 3 3736,-2 4 0,9-3 0,1 0 0</inkml:trace>
  <inkml:trace contextRef="#ctx0" brushRef="#br0" timeOffset="115686">8924 11138 12897,'0'-3'7058,"0"0"-4213,0 3-2688,-9-37-51,4 27-44,-7-28-28,5 37-12,-1 2-5,-4 2 0,-3 4-12,-5 5 6,-2 5-317,-3 2 329,0 4-18,1 1-5,2 1-5,2 1-12,3 1 6,3 0 5,5 0-5,2-1 5,5 0 1,0-3-6,5 0-1,1-4-10,10 6 22,-1-10 6,6 4-1,-4-11 6,2 0 6,0-4 17,0-2 22,2-1-3058,-1-2 3086,1-2 112,10-8-101,-8 0 17,7-7 0,-11 2 28,-1 0 22,-2-1 34,-3-1 0,-1 0 0,-4-1 146,-2-10-196,-2 6-6,-1-7-11,-3 11-6,-1 2 3387,-2 1-3409,0 0-6,-2 2-11,0 1-11,-1 0-1,1 1-21,-1 1-6,0 1-6,1 1-17,-1 3-5,2 0-23,0 3-27,0 0-40,0 0-50,1 2-45,-1 1-39,0 1-45,-1 3-68,-1 3-78,-1 3-167,1 4-315,2 1-532,1 2-1096,4 1-2534,2 2 5042,6 1 0,-3-9 0,2-1 0</inkml:trace>
  <inkml:trace contextRef="#ctx0" brushRef="#br0" timeOffset="116072">9640 11033 25331,'-6'-22'-89,"2"6"50,0 19 22,-1 2 17,-4 4 22,-5 5-3391,-7 4 3397,-4 5-835,-6 2 818,-2 1 1,-1 0 4,1-2 1,4-2-22,5-3 10,4-3-5,5-2-11,5-2 5,2-1 2985,3-1-3007,2-2 1237,2 2-1209,0-2 0,1 0 0,1 0 5,2 0 1,2 1-6,3 0 28,3 1-28,3-1 17,5-1-6,3 0-17,5-1-11,4-1-27,2-1-40,2-3-96,2 0-1445,0-1 1149,2-1-308,0 0-521,0-1-1182,-1-1-6464,-4-1 8951,-6 0 0,-13 1 0,-7 1 0</inkml:trace>
  <inkml:trace contextRef="#ctx0" brushRef="#br0" timeOffset="125607">10277 11062 22632,'-15'-35'173,"-1"0"1,-6-21-134,34 43-12,3 1-6,4 1 12,4-2-1,3 1 12,2 0 0,1 0-28,0 2-12,-1 2-5,0 1-5660,-2 3 5649,1 2 1375,8 2-1420,-11 3-6,5 2-11,-15 3-16,-3 1 5,-4 3 33,-2 0 872,-3 11-821,-10 2 50,-16 19-44,1-15-695,-10 4 700,14-18 17,2-1 6,2-2 3070,1-2-2975,-1 0-40,5-3 23,0-1 23,4-4 10,4-1 1039,0-1-495,1 0-678,5 0 6,0-1-6,4 0 0,1-1-11,4 0 0,5 1-22,2 0 11,5 0-12,0 2-3442,10 5 3415,-11-1-12,4 5-10,-13-3-7,-2 2 6,-4 0 6,-2 2 22,-3 1 23,-2 1 3403,-2 1-3381,-2 1 5,-3 1 7,-12 10-18,0-7 12,-9 7-1,4-10 12,-1 0-6,-1-3-11,0-2 0,2 0 6,2-4-12,3 0-22,-2-1-50,7-3-135,-2 0-353,6-3 566,-4-2 0,7 1 0,-3-1 0</inkml:trace>
  <inkml:trace contextRef="#ctx0" brushRef="#br0" timeOffset="130264">5161 12732 16894,'7'-43'424,"0"-1"0,0 4 0,-3 8 1816,-4 18-1764,-2-5-280,0 6-17,-2-3-11,0 6 782,0 1-804,-1 2 415,-1 1-444,1 0 1383,-2 3-1411,-6 0-78,0 2-22,-6 0 11,0 5 0,-3 2 0,-4 5-1496,-4 4 1485,-1 4-17,-2 2 11,3 2 6,1 1-181,6-1 159,3-1-18,5 0 12,5-2 6,3 0-1,4-2 6,2-1 11,1-2-11,3 0 6,2-1 16,4-1 1432,2-2-1421,3-2 173,2-1-178,4-2-5,2-2 10,2-3 1,2-1 5,1-4 12,-1-2-12,0-5 22,-1-1-10,0-2 10,-3-2 12,0-1 11,-3-3 39,-1-1-202,-2-1 230,-3-2 1,-2 0-24,-2-1-38,-2-1 33,-1-1 7,-1 2 10,-1 3 16,-2 2 24,0 5-1,-1 3-6,-1 4-10,1 2 66,-1 2-89,0 2-151,-1 2 0,-1 2 230,-1 0-241,-1 6 50,-1 2-6,-1 4 6,-2 4 0,-1 4-11,0 1-6,-2 17 17,2-10 0,0 11 0,5-12-11,2-1-6,1 0-5,2-2 5,3-2-5,2-3 16,4-4-16,4-2 10,2-4 1,4-3-6,2-3 23,1-3-6,3-1 6,1-4-6,1-2 0,1-5 5,0-2 1,-1-3 11,0-2-6,-2-1 11,-3-2 6,-3 1 6,-2 0-1,-4 1 1,-2 0 11,-4 3 11,-3 2-11,-3 1-6,0 2-22,-2 1-6,-1-1 11,-3 2-11,-2 0 1,-3 0 4,0 0-10,-2 0 11,0 0-6,-1 0 0,2 0 17,0 1 6,2-1 5,0 2 11,2 0-22,2 0 0,2 0-5,1 0-12,0 0-11,3-1 0,2-1-6,4-2-10,5 0 10,3-2 0,5 2-5,3-1-510,2 2 521,2 1-6,0 2 1,2 2 5,-2 1-6,0 3-5,-1-1 16,-1 1-21,0 2 4,-2 1 29,-1 2-22,-1 2 21,0 0-21,-2 3-6,0 1 11,-2 2-12,-2 1 18,-3 3-12,-3 1 1,-2 4 22,-4 2 5,-2 1 0,-2 4-10,-4 2-1,-2 0-22,-3 3 11,-1-1 5,0-1-5,1-2 0,3-4 0,2-2 0,2-4 6,4-4-12,9 3 516,0-8-515,9 1 16,-1-8-17,3-2 6,2-2 0,1 0 0,1-3-3369,0-1 3374,0-3-840,-1-2 847,-1 1-93,-3-2 104,0-1-1,-3-2-11,0-1 23,-2-2-6,0-3 5,-2-1 1,0-4-6,-2-1 0,-1-2-6,-2 0 18,-2 2-7,-2 1 6,-2 4 6,-2 2 6,0 2-1,-2 2 0,-1 0 2945,-2 3-2956,-3-1-5,-1 2-6,-2 2 1235,-3 0-1246,-1 1 128,-3 0-129,0 2-4,-1 1 4,-1 1 18,3 1-12,2 0 1,5 1 10,2 0-16,4 1-39,1-1 33,10-2-5,0 0 22,24-7-28,-4 4 0,14-4-3381,-6 3 3381,0 0 11,0 2-11,-2 0-11,9 1 0,-11 2 22,6 1-11,-13 2 17,-1 2-1,-2 2-16,-1 3 6,-3 1-12,-1 3 18,-2 4-18,-3 2 6,-2 4-11,-4 2 3093,-2 2-3116,-4 4 1,-4 2-18,-2 3-21,-3 1-40,-1 1-409,1 13 28,4-15-168,2 8-297,7-20-464,5-4-1357,7-5 2779,7-2 0,-10-6 0,1-2 0</inkml:trace>
  <inkml:trace contextRef="#ctx0" brushRef="#br0" timeOffset="130732">7555 12445 18722,'0'-7'3809,"0"1"-3103,0 6 2050,0 0-2616,4-14-6,-4 11 45,-4-11-151,-6 15 23,-20 1-51,4 0-307,-13 1 301,7 0 17,2-2 12,2 1-1,4-1 0,3-1 18,5 0-7,4 0 18,3 0 5,3 0-6,2 0 0,2 0 79,0 0-185,1 0 363,-2 9-307,1 0 6,-2 12-6,1-1 11,-2 5-5,1 3-6,-2 2 5,-1 20 1,1-11-755,0 12 754,4-16-10,1-4-124,1-1 134,8 4-5,-1-9 0,9 4-22,-1-11 22,4-2 0,16 2-23,-6-6-373,12 1 278,-9-8-117,1-2-224,0-1-354,-1-1-688,-1-3-2542,-1-1 3296,1-4 1,-15 3 0,0 0 0</inkml:trace>
  <inkml:trace contextRef="#ctx0" brushRef="#br0" timeOffset="131549">8072 12564 24323,'18'-15'129,"-2"4"-101,-11 12 0,2 2-17,0 0 1,0 1-12,-1 0 0,-1 0 0,-2 0 11,-1-1 6,-1 1 27,-1 0 24,0 0 27,-2 0 50,0-1 23,-4 0 0,-1-1 18,-1-1-18,0-1 11,0 0-17,1-2-27,-1-1-12,3-4-33,-1-1-18,3-2-21,-1-3-12,3-2-17,0-2 6,3-1-5,2-1-6,4 1-1,2 2-4,1 1-1,1 3 0,0 3-5,0 2-6,-2 2-12,1 2 7,6 1 5,-2 5-11,14 9-1,-8 2 1,7 8-6,-9-1-5,-2 2-12,-4 4 1,-5 3-34,-9 21 19,-8-21 0,-3 1-614,1 1 1,-2-1 635,-7 1 1,-1-3-14,-14 13 5,-3-2 29,1-3 5,1-5-500,3-6 561,4-7 12,3-5-101,5-7 117,3-3-5,5-7-11,2-3 1201,5-7-1218,3-3-12,2-3-4,3-1 577,2 0-578,4 0-16,3 3 10,2 2-16,0 3-6,2 3 124,-2 2-152,9 2 23,-4 3 0,19 3 5,-11 3-28,12 3-5,-10 3-34,0 1 5,-1 3-106,-1 1-83,0 1-186,-2 2-303,-1 0-363,-1 0-660,0 0-2052,0-2-6027,-3-2 9136,-2-5 0,-8-4 0,-4-3 0</inkml:trace>
  <inkml:trace contextRef="#ctx0" brushRef="#br0" timeOffset="132015">8823 12439 17876,'-5'-2'3977,"2"0"-72,3 2-3821,-22-31-23,20 22 12,-16-25-45,26 30-6,2 0 1,2 0-34,4 0 22,2 2-11,3 0 5,3 1-10,2 0 5,2 1 0,-1 1 0,1 2-23,0 1 23,-1 3 0,-1-1 0,-3 2 23,-3 0-29,-5 1-5,-2 0 11,-4 1 28,-3 0-17,-2 1 6,-2 2-6,-2 2-33,0 1 33,-2 0-5,-3 11-1,1-7-5,-2 9-5,4-9-1,0 2 12,2 0-12,0 2 17,3 1-11,1 0 6,3 2-1,0-1-3397,0 1 3392,0 1 12,0 12-12,-4-9-6,0 10-310,-6-13 316,-2-1-11,-5-2 5,-2-2-16,-3-2 0,-1-3-12,0-3-11,-2-1-11,0-3-22,-1-3-51,-1-2-61,-1-2-113,-1-2-162,0-2-213,-2-1-403,0-2-1081,-1-3 2162,-4-2 0,14 3 0,1 0 0</inkml:trace>
  <inkml:trace contextRef="#ctx0" brushRef="#br0" timeOffset="133306">9990 12516 17485,'28'-28'409,"-6"4"2167,-26 23-2526,0-2-11,-2 0-22,-1 0-17,-1 0-6,-3 0-5,-1 1-11,-2 0 5,-4 1-5,-1 1-1698,-4 0 1720,-1 2 627,0-1-616,0 2 6,2 0 0,3-2 1471,2 0-1460,5-1 0,2 1-12,3-1 35,2 0-23,2 0 2944,2 0-2994,1 2 866,0 1-844,0 4 152,0 10-141,-1 0 0,0 9-22,-1-3 22,-1 1 0,-1 2 0,0-1 34,-2 1-45,2-1 0,0 0 0,2 0-5,0-1 5,1-1 0,0-1-6,2-2 6,1 0-6,1-2 12,3 0-62,8 16 6,-4-12-326,8 13 219,-7-16-3312,1-1 3228,2 0-804,1-1 743,1-2-57,1-2-10,1-3 5,1-2 11,3-3-1809,0-2 1876,2-3 1,2-3-51,1-2 199,3-5-390,1-5-94,4-3-136,0-4-55,4-4 45,0-1 168,1-2 280,0 0 257,-3 0 208,-2 2 184,-6 1 863,3-6-448,-13 9 717,3-10-790,-15 17-73,-1-3-78,-5 8 2113,0 1-2180,-1 1 3198,0 1-3248,0 0-29,-1 2 482,0 0-538,-2 1-33,2 0-40,-1 2-10,0 0-7,1 1-16,-1 0 34,1 1 38,0 0-206,-1 1-40,1 0-50,-1 0 5,0 0-28,-1 2 29,-1 2 22,-3 4-17,-3 3 5,-1 2 1,-2 3-12,-1 1 1,2 1-1,1 0-22,2 1 0,3-2-6,2 1 23,2-2-28,1-1-6,2-1 6,2-2-23,2 0 34,3-2 23,3-2 16,3-2-17,4-1 34,16-3-11,8-6-11,1-2-663,-2-5 685,-16 1 28,-3-2 6,-4-1 5,-4-1 12,-2 0 27,-4-1 0,-3 1 1,-1-1-6,-3 1 61,-4-4-89,-1 4-6,-6-3 668,-7 2-702,2 4-5,-6-2-11,5 5-6,0 1-11,0 1 0,0 2-39,-4 1-11,5 2-34,-2-1-207,1 4-34,5 1-258,-3 3-403,6 1-649,2 3-1972,3 1 2759,1 1 0,1-4 0,1-2 0</inkml:trace>
  <inkml:trace contextRef="#ctx0" brushRef="#br0" timeOffset="133789">10988 12430 19081,'-3'-3'3551,"1"2"-341,2 1-3121,-38-19-16,29 14-17,-29-14-28,38 19-17,0-1 34,2 0-28,2 0 5,3-1 1,4-1-23,4-1 0,5-1 11,5-1-6,4 0-10,1 0-306,3 0 322,-1 1-5,0 1 5,-3 1-11,-2 0-78,-4 3 84,-4-1-1,-6 1-10,-3 0-1,-3 1-5,-2 2 336,-3 5-313,0-1 68,-1 5-103,-1-1 29,0 1 11,0 7-1,0-2-4,0 6-12,0-6 5,1 2 6,0 0-11,2 1 0,1 0-11,1 2 17,1 0-1,2 1-5,-2 1 0,2 1-5,-1 0 5,0 0 11,-1 1 6,0-2 5,-3 2-11,0-1 12,-3 0 22,-2 10-23,-2-7-11,-3 7-335,-3-11 352,-2-1-17,-2-1-22,-2 0 0,-2-3-40,-2 0-493,-3-2 343,-2-1-236,-2-1-2095,-19 1-3164,7-6 5465,-17 1 0,34-8 0,0-1 0</inkml:trace>
  <inkml:trace contextRef="#ctx0" brushRef="#br0" timeOffset="136011">12167 12532 21917,'48'-30'7,"-1"0"1,-2 3-1,-4 5-52,1 11-117,-10 5 0,1 0-966,18-2 834,-18 3 0,-1 2-669,8 1-717,-5 0-1424,-8 3-4586,-8 2 7822,-7-1 1,-6 1-1,-3-2 1</inkml:trace>
  <inkml:trace contextRef="#ctx0" brushRef="#br0" timeOffset="136378">12173 12678 22159,'59'-16'5,"1"0"1,-6 1-1,-4 1-53,-15 2 1,-3 1-802,18-6 826,-17 5 1,0 0-22,7-5 16,-3 0 33,5-6 29,-14 5 16,2-5 18,-17 8 291,-5 0-258,-4 2 138,-3-1-155,-5 0 16,-4 1-5,-7 0-2712,-14-3 2897,3 5 62,-12-1-223,9 4 290,0 2-11,2 1-17,3 0-24,5 2-33,4 0-44,6 1-61,4 0 3208,3 1-3276,0 1 225,9-1-392,3 2 21,11 2-10,5 3-18,23 9 12,-9-1-1086,13 7 1057,-20-4-21,-4 3-646,-7 2 623,-5 1-443,-7 3 320,-6 2-135,-4 3-179,-6 0-291,-4 0-2650,-12 13-5388,7-14 8796,-5 5 0,14-25 1,2-3-1</inkml:trace>
  <inkml:trace contextRef="#ctx0" brushRef="#br0" timeOffset="159067">13842 12299 15620,'0'-4'3124,"0"0"1369,0 4-4375,-1-33-40,0 24-28,-2-24-33,-1 36-11,-3 1-1,-3 4 7,-4 3-1,-6 4 0,-2 4-476,-4 3 465,-2 3 11,0 2-11,1 1 6,3 2-23,3 0 6,5-1 0,4-1-6,4-1 0,5-2 0,3-2-5,4-1 11,4-2 16,4-1-16,3-2 5,3-1 1,2-2-18,3-1 7,1-3-7,1-2-10,1-1-18,1-2 29,0-3-1,1-1-212,2-2 235,1-2-11,2-4 5,0-2 0,-1-4 18,-1-1-1,-2-2 11,-4-2 17,-3 0 12,-4 1-1,-4 1 6,-4 2 6,-4 0 437,-3 1-454,-2 0-17,-3 2-17,-3 0-11,-4 1 6,-5 1-12,-2 0 12,-4 2-1,-2 1 6,-3 0 12,0 2-6,0 0-6,0 0 241,2 1-230,3-1 17,2 1 23,3-2-17,1 0-6,1-1 11,2-1 1,0-1 27,0-2-11,1 0 0,1-2-11,2-1 12,0-1-1,2 0 0,2-1-5,1 0-6,1 0 0,3 0 0,1 0-17,4-1 11,2 2 1,3 0-1,1 0 34,3 1-45,1 0-5,2 2-6,1 0-17,0 1 0,2 3-5,0 0-6,0 4-11,0 1 11,7 10-6,-6 1-5,5 8 11,-11 2 11,0 2-5,-3 2-1,-2 2-5,-4 2 0,-2 2 6,-4 2 16,-4 1-44,-4 2-57,-5 0-161,-6-1-404,-1 1-1387,-3-1 2031,-2 3 0,11-18 0,0 0 0</inkml:trace>
  <inkml:trace contextRef="#ctx0" brushRef="#br0" timeOffset="161699">3299 14109 22218,'3'-50'957,"-2"9"-744,-2 37-62,-2 0-39,-2 0-56,-3 1-16,-4 0-35,-2 0 1,-6 2-1,-3 0-10,-5 2 16,-5 3 0,-1 2 0,-1 4-5,0 1-697,3 3 686,2 1-7,2 0 7,5 3-18,3-1 1,3 1-3169,3-2 3163,5 0-76,2 0 70,4-3 23,2 0-6,4-2 462,2 0-439,5 0 3339,3-1-3339,4 0 145,4 0-135,3-2-10,5 1 28,4-2-29,3 0 1,3 0-6,2 0-927,0-1 933,-2 2-1,-4-1-240,-5 1 218,-6 2 12,-6 0-7,-6 2 24,-6 7-1,-6-3-6,-15 15-10,-3-11 343,-13 7-321,-1-8 11,-3 0 6,-4-2-12,0-2 233,-1-1-277,-12-1-6,16-6-224,-13-4-101,29-7-201,0-4-309,15-6-476,3-3-1052,6-4-2213,5-2 4604,9-4 0,-7 13 0,1 0 0</inkml:trace>
  <inkml:trace contextRef="#ctx0" brushRef="#br0" timeOffset="161947">3598 13988 25270,'0'-20'-84,"0"8"84,0 37-11,0-1-6,3 12-834,1-6 767,4 1-61,1 1-79,2 2-79,0-1-3081,0-1 2841,0 1-213,-2-1-2111,1 13 392,-6-12-1687,0 8-5202,-4-16 9364,0-5 0,0-10 0,0-4 0</inkml:trace>
  <inkml:trace contextRef="#ctx0" brushRef="#br0" timeOffset="162972">3647 14415 13933,'-3'-5'5176,"0"2"-538,3 3-4627,-55-41-1565,41 30 1506,-18-12 0,9 5 443,23 18-457,3 0 34,3 0 45,4 0 237,7 0-242,6 0-24,6 0 7,7-3-590,2 0 555,3-3 7,0-1-1,-3 0 1,-5 0 410,-5 0-416,-4 0-17,-4 1 34,-3 0-12,-3 1 6,-2 0 11,0-1 6,0 0 621,-4 1-588,1 1 391,-6 2-341,-1 1 444,-1 1-242,-7 7-117,0 0 11,-6 8-28,2-3 0,0 1-51,1-1-33,1-2-28,2-2-16,2-1-12,3-3 5,-1 0 12,2-2 0,2 1 39,1-2 22,3 1 29,3-2-1,3 0-16,2-1-6,3-3-11,1-4-11,1-2 5,0-2 0,0-1-17,-2 0 57,-2-1 27,-3 0 12,-2 1 11,-2 0-12,-3 0 1,-2 1-23,-2-2 6,-1 1-34,-2 0-22,-2-1 0,-3 2-1,-2 1 1,0 1-6,-2 2 1,1 3-18,0 1-11,0 2-16,0 1-1,0 1-11,1 0 0,0 1-11,0 2 0,1 2-5,-1 3-1,0 2-5,0 1-6,-3 12 0,3-3 6,-1 9-17,4-7-17,3 2-27,2 1-29,2 0-22,3-1-57,4 0-49,6-3-79,3 0-3459,4-3 3330,3-1-68,4-3-735,1-3 664,2-3-268,0-3 250,1-3 68,-1-1 139,-1-2 157,-1-2 152,-3-4 117,-1-3 79,-4-3 78,-2-2 89,-4-2 69,-2-1 43,-2-1 23,-2-2 17,-1 0 17,-1 1 16,-2-1 2898,-1 3-2942,-2 0-56,-1 4-62,0 1 944,-1 2-1039,0 3 373,0 1-451,0 4-34,0 0-57,0 3-60,0 8 21,0 2 6,1 11-5,2 2-6,-1 5-400,1 5 389,-1 3 11,0 4-5,-1 2-1,-1 2-1774,0-1 1769,0 0 11,0-3-413,0-2 413,0-3-11,0-3-115,0-3 126,0-4-5,0-4 301,0-5-307,1-3 6,0-4 1736,0-4-1726,0-2 519,0-2-507,0-1 155,-1-3-144,1-3-17,1-7-5,0-6-12,0-6 23,2-7-12,0-6-549,1-5 567,1-3-29,1-2 29,0 1 5,1-1 5,-2 3 18,1 3-12,-3 4 11,1 2 1,-2 4-12,1 3 0,-2 3-5,1 4-29,0 3 12,1 2-11,1 3-1,1 1 1,3 2-1,0 0 1,4 1-12,2 1 562,3 2-562,3 1 0,2 2-5,1 3 0,1 0-6,-1 5-5,1 2 11,-3 6-327,0 2 310,-2 3-61,-2 3 50,-6 0 0,-3 2 22,-5-1 12,-7 1-7,-4 0 1,-8 0 22,-4-2-33,-6-1-34,-3-2-1512,-2-2 1355,-1-2-2852,-1-2 2567,0-4-2020,-10-2-3560,12-3 6078,-8-1 0,26-1 0,1 0 0</inkml:trace>
  <inkml:trace contextRef="#ctx0" brushRef="#br0" timeOffset="164222">5572 14121 12573,'-6'-2'5511,"1"0"-397,5 2-5036,-19-37-27,14 25-18,-14-29-10,21 34-12,9-5 6,1 2-1,8-3-4,-1 4-1,3 0 0,1 2-11,2 1-6,2 2 6,-1 2-16,0 2 4,-2 3-10,-1 3 0,-3 3-6,-2 3 5,-4 0-16,-3 3-6,-4 3-61,-5 11 55,-6-5 23,-4 9 17,-6-9 0,0-1 22,-2-2 40,-5 5-18,6-8 18,-3 2 21,8-10 35,2-2 66,2-2 85,2-2 44,1-2-22,1-2-28,0 0 101,-1-3-202,-1 0-16,-1-3-29,1 1 68,1-2-123,2 2-29,-1 0-22,2 3-50,0 2 39,5-1-1,0 1 7,6 0-1,2 0-3391,4 1 3385,5 0-4,1 3-1,3 2-17,1 1-5,0 0-18,0 0-10,-3 2 0,-3-1 5,-3 2 23,-5 0 6,-4 1 33,-5 0-6,-2 1 3415,-7 0-3392,-3 1-3404,-7 1 3426,-5 0-1209,-5 0 1159,-3 1-705,-21 3 537,10-5-107,-13 2-140,18-8-232,4-3-165,4-2-371,5-1-984,6-4-3194,4-2 5372,4-4 0,3 4 0,2 0 0</inkml:trace>
  <inkml:trace contextRef="#ctx0" brushRef="#br0" timeOffset="164763">6271 13946 20280,'-10'-9'3853,"2"2"-3366,8 7 925,0 0-1440,-23-21-11,18 19 16,-18-13 35,24 26 4,2 4-4,3 3-7,1 5 6,3 2-11,-1 1 6,1 2-17,-1 0 11,-1 2-17,-2-1-488,-2 1 528,-2 12-23,0-11 0,-5 8 5,0-15 12,-3-1-267,-1-1 261,0-3-5,1-1-1,0-3 1,2-2 5,0-4 56,1-3 6,2-3 579,0-1 71,1-2-245,0-3-366,-1-2-6,-2-13-56,0 2 1,-1-7-3393,2 3 3426,0 0-40,1 0 12,1 0-6,0 2-27,1 2 10,1 3-16,2 2-6,0 2-27,1 1 3404,2 2-3399,3 0 15,15 1-26,-3 2 11,13 0-6,-6 4-5,3 3-498,1 3 492,1 3-6,-1 3 40,-2 1-57,-2 1-5,-3 1-78,1 7 84,-9-5 5,-2 4 17,-12-7-17,-2-1 34,-6 0-6,-4 0 0,-7 0-5,-5 0-51,-6-1 436,-3-2-626,-5-1-1519,-2-2 1116,-2-2-404,1-3-1038,0-2-3550,4-3 5658,-2-3 0,18 2 0,1-1 0</inkml:trace>
  <inkml:trace contextRef="#ctx0" brushRef="#br0" timeOffset="165250">7005 14075 25550,'-23'8'-28,"5"-1"12,6 12-1,5-5 0,2-1-11,2 0 17,2-1 0,3-1 5,3 1-5,4-3 11,3 0 5,1-3 7,3-1-1,0-2 11,2-2 1,-1 0-1,-1-2 45,-3-1 28,-2-2 23,-3-2 212,0-6-162,-5 1-11,0-5 0,-3 4-17,-2-1 6,-1 0-6,-2 1-12,-3 0-10,1 1-17,0 1-12,-1 1-16,1 3-22,0 1-12,1 1-22,0 2-23,2 0-16,0 2-34,2 0-51,0 0-156,-2 1 61,-1 3-111,-3 3-230,1 4-354,0 2-537,0 2-1260,2 3-7137,3-2 9081,0-1 0,2-7 1,0-3-1</inkml:trace>
  <inkml:trace contextRef="#ctx0" brushRef="#br0" timeOffset="165556">7112 14440 24094,'-20'45'257,"6"-8"-100,19-34 22,1 1 12,1-1 10,-1 0 18,1-2 28,-1 0 27,1-1-16,-1 0-6,1 0-39,0-2-12,0-1-16,-1-2-6,0-1 0,-1-1-16,-1 1 27,0-1-22,-3 2-5,1 1-18,-2 0-38,0 1-12,-2 1-34,0 0-27,-2 1-23,-2-1-16,-3 2-23,-1-1-17,-2 1-67,-2 0-179,0 2-3081,-9 4-6459,7 0 9724,-3 1 1,13-4 0,3-2 0</inkml:trace>
  <inkml:trace contextRef="#ctx0" brushRef="#br0" timeOffset="168110">8404 14214 14520,'4'-44'818,"0"-1"0,0 4 0,-1 7 2118,-2 12-2399,0 3 967,0 4-1123,0 5 474,-1 3-653,0 4 1803,0 1-2040,-3 6 19,0 2 16,-4 7 5,-1 4-5,0 6 0,-4 5-646,1 4 657,0 3-11,-1 2-5,2 0 5,1 0-6,2-3 6,1-1 6,2-4-12,2-2 12,1-4-6,1-4-6,0-5 17,0-3-11,0-4 35,0-2 32,0-3 1027,0-2-954,0-3-56,1-3-39,0-5-6,2-4-11,-1-3 17,2-4-6,-1-3 22,0-2 18,-1-4-618,1-3 612,-2-2 0,0 0-28,0-1 22,-1 1 0,0 3 6,0 4 11,-1 5-6,0 5-5,0 5-17,0 6-17,-1 3-16,1 3 566,0 2-690,-1 0 62,2 3 16,-1 3 46,1 6-23,0 5 0,0 4-6,1 3-11,0 5 0,0 1-597,0 3 530,-1 0-61,0 2-96,0 0-145,-1 0-213,0-1-298,0-1-414,0-2-1079,2-4-2729,3-2 5119,4-3 0,-2-11 0,0-1 0</inkml:trace>
  <inkml:trace contextRef="#ctx0" brushRef="#br0" timeOffset="168454">9072 13998 16241,'1'-4'4884,"0"1"-1406,-1 3-3466,-4-12 16,0 12 0,-4-6-6,-1 18 12,-3 3-12,-3 3 12,-3 2-6,-4 3-230,-2 1 224,-4 0 18,-2 1-18,0-1 6,-1 0 0,3-4 0,4-1 6,3-3-12,6-4-5,3-1-17,6-4 0,2-1 11,3-1 17,0 0-22,2 0 262,2-1-228,3 2-1,4 0 28,4 1-3431,4 0 3375,6-1-702,3 0 663,7-1-28,0-1-56,5 0-61,-1-1-216,1 1 25,-1-2-173,-1 0-309,0-1-616,-1-1-1821,1-1-5650,-4-1 8689,-5 0 0,-14 0 1,-6 1-1</inkml:trace>
  <inkml:trace contextRef="#ctx0" brushRef="#br0" timeOffset="169041">9984 13914 17893,'-5'-1'3641,"0"-1"-45,5 2-3321,-18-47-169,16 31-22,-11-37-28,21 42-5,2 1-12,1 1-11,1 1-28,2 2 0,0 0 0,3 2-11,1 2 5,1 0-11,0 3 0,1 2-5,0 1 16,-2 3-10,0 1-1,-2 2-17,0 1 1,-2 2 5,-1 1-6,-3 2 12,-2 0 10,-3 2 1,-2 1 17,-4 1-1,-3-1-10,-5 0 16,-4-1 0,-4 0 12,0-3 5,-3 0-12,0-2 12,-1-1 6,2-1 33,0-2-5,2-1 16,2-2 29,2-1 33,3-3 56,3-1 22,3-1-16,1 0-18,2 0-27,0-2-45,1-1-17,0-2-50,0 0-17,0 1-5,2-1-1,1 1-16,4 1 5,2 0-6,2 0-10,2 2 38,2 0-27,2 0-12,1 2 6,1 2 6,2 3 0,2 1-6,1 4-6,2 0-5,-1 3 11,1 0 0,-2 1 0,-2 0-28,-3 0 17,-3 1 11,-5 0 0,-3-1-12,-4 0 29,-2-1-6,-2 0 1,-5-1 38,-3 0-44,-6 0 10,-4-2 7,-5 0-12,-4-1 11,-3-2-16,-1-1-34,-4-2-22,1-2-34,-2-1-386,1-1-56,2-2-672,1-2-2858,5-2-5775,4-3 9811,7 1 1,8 3 0,4 1-1</inkml:trace>
  <inkml:trace contextRef="#ctx0" brushRef="#br0" timeOffset="202385">5662 15553 18191,'3'-39'328,"-1"0"1,0 3 0,-1 7 1490,-2 20-1600,-2 0 719,-2-6-793,1 4 410,-4-9-459,2 9 1004,-1-3-1027,1 6-6,0 0-5,-1 2-34,0 2 0,-1 0-23,-2 2 6,-1 1-5,-11 2-6,-7 9 6,-3 0-1,-2 9-5,8-1-11,1 1 0,0 4 0,2 0 11,2 2-17,3 1-11,1 1 17,3-2-3404,2 1 3404,2-1-269,2-1 241,1-1-11,3-2 5,1-2 0,2-1-5,4-2 11,2-1-1,4-2 29,3-1 6,4-2 5,1-2-6,3-1 6,2-2-6,0-2 6,1-2 0,-2 0-5,0-1 10,-2-2 1,-2-1 5,-1-3 6,0 0-6,-2-4 12,2-1 5,-1-5 16,1-2 18,-2-3 11,0-3 11,-2-2-11,0-2 11,-2-1-6,-2-1 0,0 1-5,-1 1 6,0 4 72,0-4-62,-2 11 18,0-2 5,-4 10 3259,0 4-3270,-1 2 317,0 1-435,-3 7 17,-1 1 11,-4 7 7,0 2-13,-2 2-5,0 4 0,1 2-28,-3 14 22,4-8-11,0 10-3392,5-14 3398,1-1-1228,2-2 1217,1-2 0,3-1-1,3-2 18,4-1 5,0-1 0,4-2-12,1-2 7,4-1-12,0-2 17,11-2-11,-7-3 11,7 0-23,-10-4 18,0-2-1,0-1 1,0-4 10,-2-1 18,0-1 10,-2-1 6,-1-1 12,-2-1-12,-2-1 368,-2 0-356,-1-1 16,-3-1-16,-1 1-1,-3-1-11,-1 1 6,-1 1 11,0 0-11,-2 0-6,-1 0 17,-6-6 6,3 5 2960,-1-5-2933,2 9 1247,2 0-1285,1 1-18,2-1 1,2-5-23,3 2 6,3-3 17,11 1-40,-3 5-5,8-2-12,-5 6 23,2 1-5,0 2-1,1 1-16,1 1 5,0 2 6,1-1 0,0 1-12,12 4 12,-10 0-17,15 10-378,-21-4 395,4 7 0,-10-4 22,-4 4-17,-1 0 1,-2 14 27,-4-7-237,-1 11 215,-2-11 386,-1-1-420,-3 8 29,-1-10-1,1 7-16,1-4 16,2-7 0,3 4 12,1-8-6,4-2 17,7 3 5,7-3-22,2-2 230,2-5-236,6-7 17,4-6 1,10-7-7,-9-2-805,-5-2 817,-12 5-12,-1 0 29,-4-1-6,-1 1 17,-4 0-12,-1 2-5,-4 1 0,-1 2 0,-3-1-5,0 1-7,-3-1-4,-1 0 805,-2-1-784,-1 0-21,1-1 10,-2 0-5,2 0 0,-2 0 16,1 1 34,-3-5-44,4 4 16,-3-3-17,5 5 18,0 0-18,1 1-5,1 0 5,1 1 12,1 1-23,0 1-11,1-1-11,2 2-17,7-4 17,1 3-6,7-1-6,9 3 7,-3 3 16,10-1-28,7 5 22,-10 1-16,21 8 10,-24-1 7,6 5-6,-13-3-1,-3 1-4,0 3-7,-3 1 1,-3 2-6,-2 1 28,-2 3-17,-2 0 0,-1 0-22,-2 12 5,-2-10-50,-2 9-3464,-1-10 3195,-2 1-342,-2 1-767,0 1-3276,0 1-5093,2-2 9638,0-4 1,2-11 0,2-4 0</inkml:trace>
  <inkml:trace contextRef="#ctx0" brushRef="#br0" timeOffset="203094">7792 15395 22895,'5'-35'208,"-4"7"-186,-11 27-11,-3 0-11,-3 0 0,-2 1 0,-14 3 11,7-1-524,-10 3 507,11-1-5,1 0 17,1-1 175,2 0-125,0 0-11,6-1 5,0-1 12,8 0-12,1-1 78,3 0-94,0 0 44,0 0-83,1 1 242,0 0-248,-4 4 17,0 3 11,-4 3-3398,-1 3 3375,-1 3 12,0 3-1,-3 3-5,2 2 6,-2 3-6,2 0-6,0 1 1,1 0 5,-1 13-527,4-10 521,0 9 1,4-11 5,2-2-140,0 0 140,1-1 3062,0-3-3051,1 0 12,3-4 66,5 5-16,2-8 22,5 2 12,0-11-12,3-1-28,5-2-22,2-2-6,5-2-28,2-1 727,3-2-1203,18-3-1116,-12-2-1152,13-3 2733,-14 0 0,-19 5 0,-1 0 0</inkml:trace>
  <inkml:trace contextRef="#ctx0" brushRef="#br0" timeOffset="205205">8200 15622 8886,'6'-8'4107,"-2"2"-2859,-4 6 4875,0 0-5849,11-13-33,-9 10-73,9-10-45,-11 13 34,0 0-169,0 2 12,0-1 17,0 2 11,0-2 6,0 1 11,-1 0 11,0 1 11,1-2 2185,-1 1-2017,-2-5-84,1-1-28,-3-4 113,0-11-147,0 2-22,1-8-3408,2 6 3386,2-1-1554,0 2 1542,2 2 6,2 2-16,1 2-12,0 2 0,0 3-5,0 1-12,1 1 2614,0 2-2636,1 1-22,2 2 16,1 1 2322,2 3-2322,13 11 6,-5 1-17,8 9-28,-7-3-16,-2 4-34,-2 0-1,-2 2-66,-3 12-662,-5-9 836,-6 8 21,-8-10-154,-22 14 143,-1-9 9,7-12 0,-1 0 2,-16 9 12,-2-2 11,1-2 6,3-3 72,-5-1-3088,15-9 3117,-2-1-1151,17-10 1201,3-2 411,3-1-451,3-3-10,1-1-17,1-5 89,1 0-95,1-2 2778,2-6-2834,2 4-17,3-3 1939,1 6-1956,2 2 1,0 1-18,1 2 6,1 2-11,2 0-22,11 2-23,8 6-33,2 0-474,-2 3 0,0 2-422,5 2-628,21 5-8229,-16-3 8820,-16-6 1,-1 0-1,-19-5 1</inkml:trace>
  <inkml:trace contextRef="#ctx0" brushRef="#br0" timeOffset="205682">8804 15396 23366,'3'-51'465,"3"10"-381,6 36-5672,3 0 5644,1 1 1357,2 0-1385,2 2 850,1 0-872,2 1 5,1 0-6,14 2-5,-8 2 3159,10 0-3176,-13 3 6,0 0-17,-2 2-11,5 3 16,-9-1 28,2 2-10,-13-2 10,1 7 6,-5-3-11,0 7 17,-5-5-6,0 1 6,-1 1 228,0 1-233,0 2-7,0-1 6,0 0 1,-1-1-12,1 8-6,1-6 6,1 6 11,0-9-16,3 2 5,0-2-6,-1 2 0,1-1 12,-2 0 0,-1 2-12,-2-1 34,-6 10 6,-1-7-1,-8 6-5,-1-10-241,-4-2 219,-1 0 11,-3-2-34,-1-2-22,0-2-40,0-1-83,-1-2-174,2-1-442,0-1-1721,3-1 2499,-2-2 0,16-1 0,1-2 0</inkml:trace>
  <inkml:trace contextRef="#ctx0" brushRef="#br0" timeOffset="206371">9956 15331 23741,'-12'-21'-50,"0"5"5,-1 18 39,-4 1 12,-4 1 5,-2 1 17,-3 0-17,0 1 0,-1-1 12,1 0 5,0-1-6,0 0 6,4 0-5,2-2-12,3 1 11,4-1-11,2 1 6,1-1-34,2 0 23,2 0 0,2 0-1,2-2-22,1 2 40,1-2-23,0 2 11,0 2 6,0 2-28,0 3 33,0 3 0,0 3 1,0 3 5,0 14-6,0-3 6,1 10-210,-1-7 210,0 0-5,0 2-1,-1 0 6,-1 0-11,1 1-6,0-1-11,1-1 17,4 11 0,1-11-6,6 6-6,0-15 18,3-2-1,1-2 1,3-2 10,2-2-625,4-2 614,2-3-55,17 2-74,-8-6-122,14 1-871,-11-7-87,1-3-4082,2-1-3855,-5-3 9124,-5 0 0,-15 2 0,-6 2 0</inkml:trace>
  <inkml:trace contextRef="#ctx0" brushRef="#br0" timeOffset="207558">10416 15527 18898,'-2'-39'610,"1"1"1,-2-25-365,3 59-89,0 2 1358,0 1-1554,0 10 39,0 1 16,-1 11-4,2 2-7,-1 7 40,0 2-816,0 5 788,0-1-1998,-1 2 1969,0-2 12,-2-1 666,1-2-666,1-3 0,1-2 6,0-3-12,0-4 1,0 4 16,0-9 886,0 2-824,0-12 3453,1-2-2495,-1-3-925,1-11-55,-1-7-29,-1-7-5,0-5-3381,-1 3 3370,0-2 16,1-4-127,0-3 116,1-1-5,0-2 28,0-1 5,2 3 17,0 0 11,1 6 11,-2 2 18,0 7 83,-1-1-129,0 10 1,-1 0 3297,1 8-3370,-2 3 131,1 0-227,0 1 17,-1 0 6,1 4 39,-1 3 17,-1 18-17,-1 0-56,0 14-106,0-4-192,1 2-301,1 0-2484,1 1 355,0-3 2148,1 5 0,0-20 0,0-1 1</inkml:trace>
  <inkml:trace contextRef="#ctx0" brushRef="#br0" timeOffset="208124">10849 15315 15289,'-3'-2'5326,"0"1"-2105,3 1-3165,-19-15-17,14 11-22,-14-11-22,19 15 5,4 0 5,2-1 12,5 0 5,5-1-10,5-2-1,4 2-11,4-2 5,0 1-3391,1 0 3403,0-1-1260,0 0 1255,-1 0-177,1-2 176,-1 2 12,8 0-23,-11 1 2689,3 2-2683,-16 0-6,-3 1-6,-5 0 6,-1 1 1816,-3 1-1805,0 1 328,-1 0-334,1 3 6,-1-1 6,0 2-6,0 2 1,0 0-1,-1 4 0,0 7 0,0-3 0,0 7 1,1-5-18,0 10 12,2-5-1,0 8-5,7 4 0,-2-9 0,3 9 6,-1-12-12,5 9-500,-3-8 494,5 6 12,-6-10-103,0-1 91,-2 1-10,1 8 0,-5-7 5,0 6 0,-6-8 0,-3 0 12,-3-2 5,-4 0 0,-13 6-12,3-7 480,-10 4-519,6-9-524,-1-2 312,-2-1-308,-2-2-4382,-14-1-4002,14-3 8334,-6-2 0,25-1 0,5 0 0</inkml:trace>
  <inkml:trace contextRef="#ctx0" brushRef="#br0" timeOffset="208832">12064 15335 13855,'-4'0'7544,"0"0"-5594,4 0-2000,-7-19-12,11 11-5,-1-14-196,32 11-12,-2 3-156,18-1-203,-6 4-662,4 2-384,1 1-2425,0 1-4090,-9 2 8195,-7 0 0,-17 0 0,-7 0 0</inkml:trace>
  <inkml:trace contextRef="#ctx0" brushRef="#br0" timeOffset="209198">12260 15489 9231,'-42'16'851,"1"0"1,2-2-1,11-3 2090,23-9-2605,3-2 1347,3 0-1487,3 0 798,6-3-882,8-2 5,30-11-106,-4 0-11,-11 5 0,1-1-5,18-6-9,-18 5 0,2 0-433,-5 0 0,0-1 464,26-12 28,-20 2 89,-21-7-117,-10 11 5,-7-11-16,-8 14 33,-20-5 6,4 6-185,-12-4 246,8 10 40,1-1 2925,1 2-2399,-6-1-258,12 3 1,-4 0-1,15 3-39,3 1-72,3 2 1197,1-1-1338,3 2-201,3 2 33,3 3 399,6 5-387,6 4 11,4 3-760,6 5 743,2 2 0,3 4-23,-2 2-33,0 2-280,-1 22-33,-12-11-1111,-4 16 467,-16-15-3018,-7-14 1,-3 1 3317,-14 20 0,2-9 0,7-21 0</inkml:trace>
  <inkml:trace contextRef="#ctx0" brushRef="#br0" timeOffset="219261">13795 15263 18050,'15'-40'2162,"-4"6"-1647,-8 24-50,-2 0-73,0 1-50,-1-1-28,-1 0-62,-2-1-56,-2 0-50,-4 1-29,-3-1-16,-1 0 0,-4 1-6,-3 0-5,-1 0 11,-3 3-23,0 0 0,-2 2 1,1 1-12,1 1-11,1 2-3403,2 0 3369,1 2 1,-8 6-23,7 1 5,-7 6-44,2 8 5,7-3 29,-4 8-1,7-4 6,1 1-11,0 2 3386,2 1-3386,1 1 0,3-1 5,2 0-5,2-2 5,2-2-10,2-1 27,3-2-22,3-2 5,5-2 17,2-2-5,5-2 33,3-2-11,4-4 17,21-3-12,-8-4 7,14-3 4,-13-4 35,-2-2 27,-1-4 51,-3-1 28,-2-2 56,-4 0-1,-3-1 24,-4 0-1,-4 0 292,-1-5-314,-6 5-23,-1-3-61,-6 8 5,0 2-33,-2 1-6,0 1-16,-1 1-1,-1 1-11,1 2-11,0 1-11,1 1-17,0 2 0,1 0-67,-1 7 16,1 0-16,-1 17 28,-1-4-11,0 10-6,-1-2-23,-1 1 23,0 3-11,-2 4 5,1 2 6,-1 4-263,0 1 251,-1 1-16,0 1-16,2-2-57,0 1-594,2 16-245,2-15-1015,1 12-5295,2-21-2445,1-4 9166,0-7 0,-1-12 0,-1-5 0</inkml:trace>
  <inkml:trace contextRef="#ctx0" brushRef="#br0" timeOffset="220894">3633 16834 20179,'-5'-41'470,"0"0"0,1 3 1,0 8 263,1 17-454,0 4-61,-1-1-63,0 6-60,-1 2-57,-9 0-67,-11 4 17,-3 3 5,-9 3-5,5 5-6,-18 8 11,13-3-16,-10 6-28,21-8-18,4 0 1,7-2-11,3-1 16,6-2 1,2-1 16,2 4 45,4-5 11,2 3 6,5-4 28,15 5-34,-1-4-447,12 3 436,-3-4 5,3-2 12,1 0-6,4-2-3269,-2 1 3235,1-1 6,-2 2 6,-3-1-34,4 6 17,-14-2-11,0 4-6,-14 5 29,-6-5-1,-4 8 56,-14 2-22,-3-4 0,-14 6-1,-15 1 166,-10-1-188,22-10 1,-1-1 3340,-18 4-3318,11-7-197,11-9-1181,12-15-840,2-5 44,17-6-1780,10 0 3140,9 3 1,-8 10 0,1 0-1</inkml:trace>
  <inkml:trace contextRef="#ctx0" brushRef="#br0" timeOffset="221127">3975 16698 23831,'7'-41'-107,"0"9"6,-8 34 34,1 3 39,2 3 28,1 4 0,3 5-4257,2 3 4235,0 4-46,0 2 788,0 3-994,-2 2-432,1 0 5,-3 1-362,-1-1-2681,-1-1 1391,-2-1-231,0-2-4826,0-6 7410,0-4 0,0-8 0,0-5 0</inkml:trace>
  <inkml:trace contextRef="#ctx0" brushRef="#br0" timeOffset="222134">4065 16967 14913,'-2'-3'5367,"0"0"-1178,2 3-4245,-32-23-73,24 17-89,-23-18 156,35 24 51,5 0 22,4 0 0,6 0-5,5-3-23,5-2-28,2-1-22,0-3-67,11-4 83,-5-1 12,1-1 28,-15 3 22,-9 5-5,-9 3 16,-2 2 17,-1 1 169,-1 1-186,-5 2 6,1 2-6,-5 3-16,1-1 11,0 2-6,-1 0 17,1 0-28,2 0-11,0 0-6,2-1 11,2 0-10,1 0-1,0-1 6,3 0-40,2 0 68,3-1-23,2-1 1,2 0-12,2-2-17,2-1 18,1-1-1,8-3 6,-6-2-1,3-2 18,-7-2 16,-3-1 12,0-2 22,-1-1-6,-2-2 18,-1 0 38,-4-2 17,-1 1 23,-3-1-12,-2 1 141,-6-3-163,-1 7-28,-6-2-23,2 8-10,-1 3-1,-3 1 0,0 2-16,-2 1-12,1 3-10,0 3 16,0 2-17,1 3-11,1 1-6,1 2-11,1 3 6,1 2-22,-2 12-29,6-6 17,-2 9-22,8-9-45,1-1-39,2 1-107,4-1-61,2-1-107,7-3-122,3-2-141,5-3-197,4-4-211,3-5-1116,4-2 308,1-3-380,1-1-314,0-4-95,-3 0 549,-1-5 666,-1-1 1070,-2-2 409,-4-2 740,-1-3 626,-5-1 455,-1-2 357,-3-1 68,-2-1-106,-1-1-213,-1 0-370,-2 2 677,3-6-1410,-5 9-107,3-3-112,-7 12 673,1 3-926,-2 3 85,0 1-459,-2 4-6,2 1 17,-2 4 33,2 2-28,0 4 6,0 3 17,0 4-17,-1 4-5,0 4-12,-1 4-22,0 4-1329,-4 4 1340,0 5-8,1-11 0,-1 1 2,-2 17 14,3-20 1,0-1-4,1 3 12,2-7-6,1-6 29,0-6-1,1-5 17,-1-4 39,1-3 185,0-3 1144,0-8-1385,-1-1-11,-1-8 22,0-2 1,0-5 22,0-5-12,1-4 29,0-19-6,0 12-327,3-12 383,0 18 23,2 2-18,0 2-5,-1 3-16,0-1-93,0 3 53,0-1-17,3 1-16,0 0-1,2 2-11,1 0-33,11-8 16,5-1 17,4 1-252,0 4 230,-5 11 11,2 1-6,0 4 1,1 1-7,0 3-10,-1 3-6,-1 2-11,-1 2-6,-2 4-11,-4 3 349,-2 4-332,-3 3 28,-5 1-6,-4 4 11,-2 1 1,-7 2-12,-2 0 34,-8 1-1,-3 0 60,-4-1-76,-2 0-28,-2-2-450,-2-2 349,0-2-129,1-2-1142,-8-3-325,10-4-4117,-4-3 5842,12-7 0,9 1 0,1-2 0</inkml:trace>
  <inkml:trace contextRef="#ctx0" brushRef="#br0" timeOffset="223800">6070 16773 23892,'-35'-30'549,"8"7"-504,27 22-56,0 0-17,0-1-28,2 0 0,1 0 11,3-1-11,2 0 17,2 0-6,2 0-6,0 2-10,1 0-1,1 1-3391,0 2 3385,2 1-21,0 2-12,-1 1-173,6 6 117,-7-3-11,3 5-11,-8-3-124,0 6 3583,-5-3-3347,0 4 28,-3-7 50,-2 1 6,-2-1 72,-4 3-21,-1-4 156,-5 3-62,5-8 28,-2 1 40,3-5 224,-1 1-270,2-2-27,-1 0-34,3 0-5,2 0-611,0-1 516,10 4-12,0 0 6,10 3-34,10 5 17,-4-2-11,11 2-17,-11-3-6,0 1-22,-2-1 17,-3 2-34,-3 0-5,-3 1 10,-4 1 12,-5 0 62,-5 7 5,-6-3-16,-6 4 21,-5-5 1,-5-1 0,-3-1-496,-4-1 479,-1-2-17,-1-2 23,1-2-29,2-2-27,2-2-68,3-3-139,4-3-175,4-2-330,3-5-526,5-3-1148,4-1-2706,3-2 5142,6-2 0,-3 9 0,4 0 0</inkml:trace>
  <inkml:trace contextRef="#ctx0" brushRef="#br0" timeOffset="224147">7098 16749 23329,'-43'-12'116,"-1"1"0,0 1 0,6 5-77,17 9 6,-23 13-45,14 0-1650,-11 7 1650,12-3 23,2 0 714,2 2-737,3-2 11,3 0-28,5-3 34,4 0 339,5-2-389,3 1 188,4-3-195,4 1-4,6-2-29,6-1-50,5-2-51,7-2-84,6-2 584,6-3-942,5-1-1259,3-1 268,0-2-1591,-1-2 2532,1-4 1,-24 3-1,-2-1 1</inkml:trace>
  <inkml:trace contextRef="#ctx0" brushRef="#br0" timeOffset="224592">7638 16733 23891,'-41'-47'56,"4"9"-45,16 42-5,-2 0 10,1 4-38,0 1 302,2 2-292,-3 4 1,8-2 82,-1 4-82,7-5 41,4 0-47,1 0 120,3 1-165,1-2-44,7 5 72,0-4 0,9 1 12,0-6 5,3-2 12,2-2 21,2-2 7,0-1-3410,-1-3 3415,-2-1 17,-4-3 22,-1-2 40,-4 0 10,-1-2 175,-1-5-136,-4 3-21,-2-4-12,-2 4 0,-2 1-5,-2 0-22,-2 2-24,-1 0-27,-1 2-22,-1 1-12,0 2-28,-1 0-28,0 2 3336,0 2-3403,0 0-67,-1 3-85,0 2-111,1 2-997,-3 7 151,6-2-812,-3 6-2874,7-3-3757,1-1 7816,1-2 0,0-6 0,0-1 0</inkml:trace>
  <inkml:trace contextRef="#ctx0" brushRef="#br0" timeOffset="224964">7591 17142 21383,'19'22'576,"-2"-5"-492,-5-15-10,-1-1-1,-1 0 0,-2 0 117,1-1-67,-2 0-11,2-1 11,-3-1-16,0-2 10,1-1 35,0-3 27,0 1 56,0-2 51,-1 0 33,-2-1 22,0 1-16,-3 1-11,0 2-22,-1 0-35,0 1-33,-2 1-33,-2 0-79,-4 1-45,-3 1-34,-3 1-16,-4 0 0,-2 2 17,-6 2-6,0 1-34,-2 3 23,3 1-34,2 0-11,3 1-34,4-1-22,4 2-56,4-1-145,3 2-174,3-1-365,4 2-772,3-1-3821,4 0 5417,8-1 0,-8-5 0,2 0 0</inkml:trace>
  <inkml:trace contextRef="#ctx0" brushRef="#br0" timeOffset="227149">8671 16758 9806,'5'2'5057,"-2"-1"1748,-3-1-6866,-2 3 49,1-1 24,-1 3 27,0-1 6,-1 2-12,-2 0 6,-2 2 23,-2-1-23,-2 1 17,-2-1-17,-2 0 34,-1-1 51,2-1 33,1-3 61,2-1 12,2 0 0,3-1-23,1-1-56,2-2-39,1-2-45,0-3 0,0-3-16,0-2-1,1-3 12,0-2-17,1-3 16,3 0-10,0-1-18,5 1 1,0 2-6,2 1 5,2 3 7,-1 2-24,2 1-10,0 3-17,3 1 0,-1 4 5,3 1 0,2 3 12,4 1-34,1 3 11,3 5-5,2 2-440,1 3 417,-2 2-39,-1 2-33,-6 3-23,-4 3-6,-8 3-33,-4 3 0,-7 3-11,-9 3-23,-8 4-17,-10 2-1428,-9 3 1439,-6 1 143,20-23 1,-1 1 38,0-1 1,-1 0 33,1-1 0,-1-1 59,-21 19-828,2-6 963,4-6 55,5-8 40,5-7 44,6-6-28,3-4 312,6-7-373,2-3 1282,3-6-1366,2-3 1063,3-4-1085,2 0-3404,2-2 3375,3 0-44,2 3-23,4 1-17,2 4 1,1 2 5,0 3-17,2 3 6,2 1 3392,2 3-3393,4 0-10,2 2-6,2 4-34,1 1-16,2 4-17,-1 2-45,1 1-84,-1 2-332,-1 1 108,-2 1-179,0 1-185,0-1-275,1 0-470,-1-2-1171,2 0 2700,3-3 0,-13-4 0,-2-2 0</inkml:trace>
  <inkml:trace contextRef="#ctx0" brushRef="#br0" timeOffset="227521">9686 16685 23327,'-12'10'190,"0"1"-5794,-2 4 5654,-3 2-16,-6 2 665,-4 3-693,-5 0-6,-3 1 0,-3-1 33,-1 0 29,0-4 11,3-1 22,4-4-45,6-2-11,5-3 937,7-2-959,5-2-11,3 0-6,3 1 3076,2 0-3082,0 1 954,1 1-931,1 0-6,1 1-5,3 1-12,2 1 1,1 0 5,4 0 17,1 0-1,5 1-4,5-2-543,5 0 492,6-2-6,5-1-16,5-3-40,5-1-45,4-1-134,1 0-181,-9-5 1,7-1 0,-7 1 0,8 0 0,2-2 0,0-1-1</inkml:trace>
  <inkml:trace contextRef="#ctx0" brushRef="#br0" timeOffset="228147">10207 16728 13900,'-3'-2'6256,"1"1"-2167,2 1-4033,-1-58-17,13 34-31,-8-9 1,2 2 19,15 17-17,-3 6-4257,1 2 4246,0 2 832,1 2-843,2 1-6,2 2 11,3 3-16,3 2-51,18 10-5,-9-1-378,13 6 321,-17-3-302,5 9 197,-15-5-40,-1 7 50,-17-8 79,-5-1 67,-14 8 117,1-7 3253,-12 4-3123,-7-6-23,7-8 11,-7 2 28,11-8 258,-5-2-185,9-2 17,-3 0-23,10-1 34,2-2 478,2 0-500,1-2-78,1 0-35,2 0-33,-1 0 101,1-2-185,0 4-39,4-2 11,1 4 0,7 0-17,4 0 0,18 5 12,-3 1 16,11 4-11,-9 0-11,11 7-3454,-12-4 3414,7 5-1897,-18-5 1887,-5-1 10,-5 2-22,-5-2 17,-3 1-11,-5-1 44,-6 2 1,-5-2-1,-6 3-10,-5-2-46,-6 1-66,-2-3-107,-5-1 976,-21 0-1951,13-4-1898,-15 0 3026,17-4 1,21-2 0,1 0-1</inkml:trace>
  <inkml:trace contextRef="#ctx0" brushRef="#br0" timeOffset="237391">6041 18151 16241,'-1'-9'3910,"0"2"-3154,1 7 2582,0 0-3142,-5-61-62,2 42-78,0-15 0,-2 3 51,0 25-12,0 1-5,-1 0-18,-1 2-10,0 0 0,-1 1-18,0 0-10,-1 2-28,-6 0-1,1 3-10,-6 1 21,2 4-3424,-1 1 3385,-2 4 6,-2 2-2285,1 2 2291,0 2-391,2 2 374,3 0-1412,1 0 1429,3 0 1395,2 1-1446,1 6 2109,5-7-2087,2 5 7,2-12 539,3-1-584,5 1 67,5-4 5,1 0 3404,-1-5-3376,0-4-5,0 0 11,3-2-6,2-4 1,3-2 16,0-3-11,1-3 11,-1-3-11,0-1 84,7-13-33,-7 7 77,10-20-71,-16 18-12,3-9 5,-8 12 40,-1-1-34,-1 3 17,-1 2 11,-2 4 16,-2 3 1,0 3 106,-2 1-78,0 4-101,0 1-5,0 2-51,-2 2 16,1 1-49,-5 6 10,1-1-5,-2 6 28,0 0-39,0 3-6,0 2 6,2 1-11,1 1 55,2 1-27,0 0 0,2 0-3421,3-1 3421,0-1 5,5-3-17,0-1 6,3-2 0,1-3-5,1-2 22,3-2-6,11-4 17,-4-1 0,9-3 17,-8-2-12,1-4 1,-1-3 11,-1-4 22,7-9 6,-4-3-23,-1-3 34,-8 2 0,-8 7 0,-3-1-6,-1 1 6,-3 0 163,-1-13-169,-2 14 1,-1-8-7,0 15 29,-3 3 3353,1 0-3393,-1 3 7,1 0-18,1 3 34,0 1-28,2 1 56,0 0-90,2-1 23,2 0 0,3-3-6,5 0-28,3-3-5,12-2 28,-5 3-40,7-2 12,-9 6-6,-1 2-6,-1 0 45,-2 4-16,0-1-18,4 8 18,-5-1-1,3 3 6,-5-2 0,-2 0 6,1 2 5,-1 0 0,-1 2 0,0 0-33,-3 1 11,1 0-1,-2 2-16,2 6-5,-2-5 22,2 5-12,-2-7 12,1-1 5,0-1-16,1-1 5,2-1 17,0-2 6,2-1-1,1-3 12,7 0-17,-1-4 39,14-6-33,-11-2-6,6-5-6,-7-2-16,0 0 16,1-2 12,-2-1-12,0 0 12,-1 1 28,0 0-1,-2 0-5,-2 1-5,-2 0 21,-2 2-16,-4 0 84,-1-3-84,-2 5-22,-3-3 16,-3 4 18,-2 0-18,-3-1 28,-1 1-27,-1 0-12,-1 0 23,1 1-6,1-1 5,0 2 6,3 0 12,-1 1-23,2 0 5,1 1-10,1-1 5,1 1 11,1 0-17,0-1 6,1 1-11,1-2-11,1 1 16,3-3 1,3 0-29,4 0-11,2 0-16,4 1 5,1 0 11,2 1 17,1 1-11,10 1 16,-6 3 12,7 1-17,-9 1 17,-2 1 16,1 2-16,-3 3 11,-1 1-17,-2 3-33,-2 0 11,-2 2 11,-1 1-62,-2 2 40,-1 1-6,-3 1 0,-2 2 45,-2 0-40,-2 2 23,0 0-28,0 0 6,0 2-1,-2-1-66,0 0-281,1 10-44,0-8-213,1 5-325,4-10-3802,3-2 2765,4 0-2547,3-3 4458,4-1 0,-8-6 1,0-2-1</inkml:trace>
  <inkml:trace contextRef="#ctx0" brushRef="#br0" timeOffset="237879">8019 17758 26077,'20'-25'67,"-5"5"-78,-17 22 22,-1 0 17,-3 0 0,-2 2-11,-6 0-28,-3 2 11,-4 0 16,-2-2-10,1 2 5,0-2-5,4 0-17,1-1 33,2-1 0,0-1 1,3 1 16,-1-2 0,2 1-16,0 0 10,1-1 1,0 0 5,-1 0-17,4 1-5,-1-1-17,5 1-22,1 0 11,1 0-6,1 1 6,-1 0 5,1 2-11,-1 2-5,0 2 33,0 2 6,0 2-6,0 2-5,1 2 22,-1 12-28,0-5 11,0 8-34,-1-7 1,0 1 28,0 0-18,-2 0-4,0 1-7,1-1-10,0 1 10,1-2-5,0 0 0,2-1-5,3-2-35,12 5-21,14-6 5,4-1-848,9-8 691,-8-9-146,2-1-262,2-3-432,-1-3-813,1-3-3740,-3-4 5634,3-3 0,-19 6 0,-1 1 0</inkml:trace>
  <inkml:trace contextRef="#ctx0" brushRef="#br0" timeOffset="238748">8492 17933 24150,'-4'2'733,"1"0"-565,-2-5-44,0-1 60,-2-1-4,0-2-12,1-2-5,0 0-7,0-3-10,3-1-17,1-1-28,1 0-23,1 0-11,3 0-16,0 1 55,4 1-33,1 1-28,1 0-6,2 3-56,0-1 34,2 2 11,0 0 17,2 2-45,0 2 5,1 2-5,1 0 11,0 3 12,3 1-23,0 4-3398,0 3 3370,0 3 0,-2 3-33,-2 4-23,-2 2 5,-6 3 12,-3 4 28,-7 3-2286,-8 4 2236,-9 5-40,-8 2-355,-7 3 305,-4 2 97,16-23 1,1-1 0,0 1 0,0-1-26,-20 22 63,3-5 27,6-6 73,6-9 33,7-9 74,5-7 16,5-6 2095,1-4-2134,4-5-45,0-4-5,3-5-12,0-4-10,5-2-12,2 0-28,5-1 11,3 1 3130,3-1-3119,13-3-67,-5 5 769,9-1-763,-8 11-11,0 0 33,1 4-50,12 1-1,-9 2-38,11 3-51,-11 2-84,2 4-128,0 3-1481,2 1 842,-2 3-3534,-2 0 1859,-3 1 2155,1 1 1,-14-7 0,-2-2 0</inkml:trace>
  <inkml:trace contextRef="#ctx0" brushRef="#br0" timeOffset="239196">9258 17863 24425,'-38'-43'61,"9"8"-61,36 30 756,10-3-722,0 1-23,10-1-6,-4 2 1,14-1-358,-7 1 346,8 0-10,-12 1 10,-2 2-16,-3 0 310,-3 2-304,-2 0 21,-4 1 1,-1 1 394,-2 1-389,-1 3-22,-1 1 0,0 2-6,-1 2 28,0 0 515,1 10-520,0-4-18,0 8-3385,-1-6 3397,1 2-1238,1 1 1198,1 1 1,1 0 6,1 1 16,0 0-17,1 0 1,0 1-35,-1 0-21,0 1 27,-3 1-50,-1 1 28,-5 2 11,0-1-22,-14 14 55,-2-11-44,-12 12 2740,-2-15-3429,-20 8-117,7-12 959,-15 2-3917,13-15 3055,-5-4 1,22-4 0,1 0-1</inkml:trace>
  <inkml:trace contextRef="#ctx0" brushRef="#br0" timeOffset="239899">10425 17806 24447,'14'-31'330,"-3"7"-280,-12 24-44,-1 1 22,0 0-17,-6 2-11,-1 1 23,-8 2-7,-18 5 1,2-2-918,-16 5 901,10-5-6,-2 0 6,2-1 17,3-2 6,3-2 16,7-2-6,5-1 7,4-1 21,5 0 6,3-1 6,3 1 11,2-2-33,1 1-102,2 1 908,0 2-885,1 2 16,-2 3 7,1 2-23,-2 4-11,1 2 44,-2 2 1,2 1-12,0 2 23,0 2-6,0 0-11,2 2 0,-1-1 0,1 1-22,0 0 11,2 0 5,1-1-5,2 1-17,2-1 0,1 1 17,3-2-12,1-1 6,3-3-39,16 2 6,-2-7-1929,13-1 1783,-4-8-202,3-3-291,5-1-1335,3-4-206,3-3-3662,3-4-2644,-6 1 7912,-8-1 1,-19 5-1,-10 3 1</inkml:trace>
  <inkml:trace contextRef="#ctx0" brushRef="#br0" timeOffset="240539">11061 17766 18498,'-9'-2'4011,"2"0"-2801,7 2-68,0 0-1187,-4-1-22,3 3 73,-4 0 5,4 2 6,0 0-12,-1 1 18,0 1-18,-1-1 1,-1 2 33,-1-1-11,-2 2-6,-2-1 29,-1 1-6,-1-2 5,-2 1 45,0-3 169,-8 1-74,5-3 34,-4 0 23,9-2-29,1 0 6,3-3-39,1 0-28,0-5-23,1-1-11,0-3-39,1-2-11,0 0-11,2-1-17,0 0-6,2 3-11,0 1 0,2 2-34,-2 2 12,3 3-6,-2 1-6,2 2-27,2 0 5,1 1 11,5 1 28,3 1-17,2 2 29,4 3-34,0 1-29,2 2-10,-2 1-28,-2 2-1,-1 1-10,-4 3-12,-2 2-11,-4 2-23,-4 4-3413,-1 3 3352,-7 2-12,-4 4-1430,-6 1 1465,-6 1 61,-3 0 56,-3-1-69,-2-3 232,-12 3-18,11-12-211,-7-2 262,14-14 11,2-4 2528,3-1-2511,3-5-22,3-1 1973,3-5-2052,3-2 137,2-1-182,2-2 539,1 1-544,1 0-6,3 1-6,1 2 7,3 1 10,3 2-5,1 2-6,2 1-5,3 1-1,1 1-5,3 1 6,0 1-57,2 3-5,0 2-16,0 3-68,0 3-296,-1-1 134,2 3-174,-1 0-247,2 1-296,1-1-337,0 0-537,2-3-1328,1-1 3221,3-2 0,-14-3 0,-1-1 0</inkml:trace>
  <inkml:trace contextRef="#ctx0" brushRef="#br0" timeOffset="240989">11610 17746 17664,'-1'-4'4307,"1"1"56,0 3-4189,-31-42-56,24 31-18,-23-32-66,30 42-12,0 0-44,3 0 44,3 2-27,4 1 16,6 1 0,2 1-22,7-1 22,2-1 0,5 1 6,-2-1 17,2 0-264,-4 1 235,-2 0-5,-5 1-17,-3 0 12,-3 1 5,-4 1 17,-1 1-17,-3 2-12,-1-1 12,0 2-16,-2 0 21,0 2-16,-1 1 224,0 3-241,0 2 6,0 2 16,0 2 6,1 1-5,1 1 22,0 1-1,1 0-27,0 0 6,1-1-35,1 0-4,-2 1 16,0-1-17,-2 1 6,-2 1 5,-1 1-16,-3 0 16,-1-3 12,-4-2-1,-3-3 12,-3 0 5,-3-4-5,-4 0 0,-14 3-17,4-4-50,-12 2-377,9-8 80,-1-2-331,0-2-605,1-2-2301,1-2 3612,-1-2 0,16 2 0,1-2 0</inkml:trace>
  <inkml:trace contextRef="#ctx0" brushRef="#br0" timeOffset="241396">12297 17815 19680,'-11'0'3098,"3"0"-2667,8 0 291,0 0-699,60-34-4269,-28 22 4234,9-8 1,1 1-28,-1 12 752,3-1-898,4 3-311,1 0 26,1 3-530,-1 0 104,-1 2-381,-4 0-633,-5 0-1171,-6 2-1215,-7 2-733,-8 0 5029,-5 0 0,-8-2 0,-3-1 0</inkml:trace>
  <inkml:trace contextRef="#ctx0" brushRef="#br0" timeOffset="241772">12645 17875 22571,'-2'11'112,"9"-4"-157,30-13-5688,5-1 5649,3-2 5,1-2 1200,-2-1-1278,10-5 135,-17 3 907,4-2-874,-23 4 17,-4 0-17,-6-1 0,-4-1 1,-5-1-12,-11-9 3364,0 6-3168,-20-13-50,9 15 289,-9-5-183,8 9 73,1 0 73,2 2 22,2 0 22,3 1-5,2 1 359,1 0-488,5 2-79,1 3-66,6 1-51,-1 2-107,2 5 1,3 0-23,1 7 51,12 9-29,0-2-424,9 9 419,-2-5 0,1 1-12,2 1 12,-1 3-50,-3-1-3274,-4 2 3234,-6 1-1939,-5 2 1816,-6 1-534,-9 1-160,-5 0-2239,-9 2-3234,-4-2 6380,-9 4 0,17-19 0,-2-1 0</inkml:trace>
  <inkml:trace contextRef="#ctx0" brushRef="#br0" timeOffset="248104">14137 17661 19294,'0'-5'3764,"0"1"-1165,0 4-2644,-6-36 6,5 29-12,-5-24 29,6 40 33,-1 4-11,0 7-5,-1 4 5,0 5-40,-2 3-50,0 4-50,-2 2-426,0 1 230,-2 0-875,2 1 527,1-2-296,1-1-359,3-4-615,0-3-1850,4-2-6027,0-6 9423,3-4 1,-3-9 0,-1-3 0</inkml:trace>
  <inkml:trace contextRef="#ctx0" brushRef="#br0" timeOffset="248497">14599 17705 24637,'-33'-24'17,"4"10"16,16 38-5,0 0-5,3 2-6,0 0-34,4-1-17,2-1 6,3-2 0,2-1-17,3-2-11,3-2 6,4-2 11,3-2 16,2-1 23,2-3 12,1-1-7,1-3-10,0-2 33,1-1-17,-2-3 17,0-2 56,-2-3-28,0-3 39,-2-1 17,0-3 28,-2 0 34,-1-3 33,-1 0 12,-3-2-6,-2 1-12,-3 0-16,-1 0-23,-3 1-16,-4 0-23,-2 2 118,-9-3-129,3 5-6,-6-3-5,8 7-34,-1 2-16,1 0 10,2 3-33,0-1-22,1 1 0,0 1-79,1 0-50,-1 1-113,0 0-228,0 1-1833,-6 0-1237,4 0 3534,-6 3 0,10-1 0,0 1 0</inkml:trace>
  <inkml:trace contextRef="#ctx0" brushRef="#br0" timeOffset="250355">17028 1953 18162,'-4'36'434,"-1"0"1,-2 26-234,1-45 219,-5 18-308,4-12-16,-4 15-12,6-17 5,-1 2-16,2 0-11,0 3-6,1 1-17,-1 2 6,1 1-1,-1 2 7,0 2-1,1 1 1,-1 3 60,1 24-3452,1-12 3366,1-15 0,0 0 20,0 17-338,1 4 366,0 0 22,1 5 45,2 1 42,-1-13 0,1 2-332,-1-12 0,0 2 239,0 6 1,0 5 0,0-4-964,-1-3 1,0 0 929,1 16 1,-1 0-1,0-17 0,0-1-9,0 1 1,0 2 358,-1-3 1,1 3-1,0-2-361,0 7 0,0 1-19,-1-8 0,1 3 0,0-1 30,-1 3 0,1 0 0,-1-2-22,1 9 0,-1 1-260,1-8 0,0 3 1,-1-3 239,0 5 0,1-2-3,0 1 0,0 1-6,0 0 1,0 0 8,1 1 0,0 0-6,0 1 1,0 1-454,1-1 1,-1 1 458,1 2 0,-1-1-3,1 1 1,0-1 4,0 2 1,0 0-15,1 0 0,-1 0 17,0 2 1,1 0 2,-1 0 1,0 0-340,0 1 0,0 0 321,-1-20 0,0-1 0,0 1-3,-1 0 1,1 0 0,-1 0-19,0 0 1,1 0-1,-1 1 19,0-1 0,0 1 0,0-1 0,0 1 0,-1 1 0,0-1 3,1 1 1,-1-1-1,1 1 0,-1 1 1,0-1 0,0 0-4,0 1 0,0-1 0,0 0-76,0 1 0,0 0 0,0 0 79,-1 0 1,1-1 0,0 1-6,0 1 0,-1-1 0,1 0-18,-1 0 1,0 0 0,1 0 15,-1 1 0,0 0 0,1-1 5,-1 0 1,0 0 0,1 0 7,-1 0 0,1 0 1,-1 0-140,1-1 1,0 1 0,-1-1 136,1 0 1,0 0-1,0 0-4,0 0 1,0 0 0,0 0-3,0-1 1,0-1 0,1 4 7,0-1 0,0 3 1,0 0-1,1-2-9,-1 2 0,0-2 0,1 2 162,0 14 0,0 2 0,0-4-164,-1-16 0,1-2 0,-1-1 108,0 2 0,0 0 1,0 0-100,0-1 0,0 1 1,0 0-7,-1 0 1,1-1 0,-1 1 1,0 0 1,1-1 0,-1 1-1,0-1 1,0 1-1,0 0 0,0-1 1,0 1 0,0-1-1,-1 1 1,0 0 0,0 1-1,1-1 1,-1 0 0,0 0 35,-1 0 1,0 0 0,0 0-40,0 1 0,0 0 0,0-1 3,0 1 1,0-1 0,0 0-5,-1 1 1,1 0 0,0-1-2,-1 1 0,1-1 0,-1 1 7,1 0 1,-1-1 0,1 1-162,0-1 0,0 1 1,0-1 160,0 0 1,0 1-1,0-1-7,0 0 0,1-1 0,-1 0 3,0 0 1,1-1 0,-1 3-89,1 15 1,0 3-1,0-2 100,0-14 0,1-2 0,-1 3 16,0 11 1,1 3 0,0-3-24,0 3 1,0-3 2,0 1 1,0 1-4,0-2 0,0 0 3,0 0 1,0 1 2,0-1 0,0 0 0,0 1 0,0 0 2,0-1 1,0 1 0,-1-1 0,0 0 2,0 0 1,-1 0-6,0 1 0,-1-1 5,0 1 1,-1-1-3,1 1 0,-1 0 0,0 0 0,0 0 2,-1 0 1,1 1 192,-1-1 0,0 0-201,0 0 1,-1 1 2,0-2 0,1 1 2,-1-1 1,0 1-14,0 0 0,0-1 16,1 0 1,-1 1 2,1-5 1,1 3-1,-1-2-5,0 7 0,0 0-12,0-9 1,1 1 0,1-3 29,-1 3 0,1-3-24,0 1 0,1 0-3,0-2 1,0 1 106,1-4 1,0 2-1,1-2-107,-1 7 1,1 0 0,0-9 0,-1 3 1,1-4-19,0 3 1,0-3 5,0-1 0,0 2-3,0-4 1,0 3 0,0-3 5,-1 6 0,1 1 5,-1 14 1,0-1-6,0-19 0,0-2-6,0 0 1,-1-1 10,1 0 1,-1 0-9,0-2 0,1 0 0,-1-1 1,0-1-4,0-1 0,0-1 9,1 0 0,-1-1-31,0 31-17,0-4 781,1-3-904,1-3-34,0-2 300,0-2-496,1-3-212,1 0 1618,1-3-2257,0 0-891,0-2-2643,0-2 4847,0 1 1,0-19 0,-2-2 0</inkml:trace>
  <inkml:trace contextRef="#ctx0" brushRef="#br0" timeOffset="254106">17930 2551 14493,'0'-12'3171,"0"3"-2130,0 9 2129,0 0-2710,17-65-68,-12 42-204,4-14 0,0 2 153,-9 23-38,-1 1 201,-4-1-348,0 4-44,-4 1-44,1 3-29,-1 2-11,-3 1-11,-2 1-23,-3 3 28,-3 3-5,-1 3 6,-3 4 5,0 1-3415,0 3 3387,2 0-1845,3 1 1834,3-2 11,4-1-12,4-2 12,3-2 12,2-1 2471,3 0-2472,1 0 0,3 1 1,3 1 16,13 6-34,-1-3-28,22 11 23,-12-9 1471,12 4-1460,-11-5 6,0-2-12,-3 1 0,-4-2 1,-5 0 10,-5-1 7,-5 0-1,-4-1 17,-4 0 1283,-5-1-1300,-5 1 0,-6-1 17,-5 0-17,-5-2 23,-4 0 0,-2-1-29,0-1 6,0-1-252,2-2 230,3 0-23,3-3-84,0 1-61,8-2-168,0-1-235,9-2-370,3-2-595,2-2-1388,2-2 2935,5-1 0,-2 4 0,1 0 0</inkml:trace>
  <inkml:trace contextRef="#ctx0" brushRef="#br0" timeOffset="254346">18336 2317 14841,'0'-6'4727,"0"2"465,0 4-5169,-7-49 5,3 43-12,-7-33 1,4 58 0,0 5-23,0 4 1,2 3-1,1 2-961,2 1 950,2 1-28,0 1-44,1 0-74,2 0-106,2-1-145,0-1-236,0-1-285,-1 0-309,0-2-393,0-1-1645,-2-2 3282,1 0 0,-2-13 0,0-2 0</inkml:trace>
  <inkml:trace contextRef="#ctx0" brushRef="#br0" timeOffset="255339">18210 2700 18612,'-14'-39'229,"0"1"1,1 2-1,4 10 1863,8 22-2069,0 2 810,2 1-844,4 0 468,5 0-463,8 1 6,5 0-11,6 0-6,5 0 0,3 1-5,1 0-1886,2 0 1891,-2 0-5,-1-1-222,-5 0 238,-2 0-74,-5 0 86,-4 0-1,-3 0 12,-5-1-6,-4 0 3249,-3-1-3243,-3 2 355,-2-1-350,-8 5 130,1 1-113,-8 3-17,2 1 12,-2 0-6,2-1-11,0 0 0,4-1-12,2-2-5,3-1 17,2-1 5,0-1 23,2-1 11,2 0 6,2 0 5,4 0-11,3-1-6,2 0-5,3-1-11,1-2 5,1-2 0,1-2 12,-2-2-7,-1 0 29,-2-1 22,-2-1-16,-2-1 16,-4-2-27,-2 0-1,-3-2 0,-1 0-5,-1 0 11,-2 1-6,-2 1 0,-3 1 6,-3 1-17,-1 2 5,-1 1 1,-3 1-12,1 3 1,-1 1-12,-1 2-17,1 0-10,0 2-7,1 1 1,1 1 5,2 4-5,-1 2-1,2 5-10,1 2-7,0 4 7,2 3-18,2 2-5,3 3-16,1 1-29,2 2-28,3-1-391,4 1 284,4-1-44,4-1-28,3-1-28,4-3-11,2-4-45,3-1-6,2-5-16,2 0-29,-1-4 51,1-2 39,-1-3 78,-1-2 107,-2-2 73,0-3 39,-2-2 56,0-3 51,-2-3 44,-1-3 45,-2-1 51,-2-2 22,-2-3 16,-3-2-70,-1-1 104,-4 0 6,-1 2 297,-4-3-298,-2 8-38,-1 0-6,-4 8 288,0 2-372,-1 2 52,0 2-136,1-1-51,2 2-33,-1 0 0,1 3 17,0 1 0,-1 4-6,0 4 0,1 4-27,-1 4 27,2 2-17,-1 2 12,1 2-23,0 2 23,0 1-1,0 0-10,0 3 38,-1-2-477,-2 2 450,0-3-12,-3-1 12,1-2-6,-1-3-11,1-3 22,0-4-11,1-2 5,1-5 18,1-3 33,2-2 28,-1-3 528,1 0-556,0-7-67,0-1 33,0-7-11,0-2-5,0-4 27,0-4-33,0-4 17,2-4-6,1-3 23,4-4-12,2-1-601,1-3 601,3 0-5,0 0 11,2 1 0,-1 3 11,0 3-11,1 3 0,-2 5-5,1 2-18,0 4-22,1 3-8,0 4 30,1 2 1,1 4 5,-1 2-16,1 4 5,1 1-12,-1 3 40,0 3-33,1 3-18,-2 3 618,2 4-612,-2 1 56,1 2-62,4 9 1,-6-6 0,0 5 16,-8-7 6,-5-3-11,-2 0 11,-7-2-11,-4 1-1,-8-2 40,-5 0-3425,-7-1 3397,-4 0-17,-6-1-369,-1-2 280,-2-1-79,0-2-745,3-2 347,5-1-419,7-1-913,9-1-4543,10-1 6458,6-2 0,4 1 0,1 0 0</inkml:trace>
  <inkml:trace contextRef="#ctx0" brushRef="#br0" timeOffset="256407">20208 2463 16400,'-5'-40'132,"0"0"1,-1 3 0,7 7 2454,19 13-2526,-3 4-10,8-3-7,-6 5 1409,1 2-1418,0 1-24,3 2-6,0 2 7,3 2 863,1 0-875,17 6 2581,-11 1-2592,9 6 0,-16 1-12,-2 2 130,-6 2-129,-4 1-1,-6 2 1,-3 1 16,-5 1-5,-6 1 22,-16 10-11,-1-7 6,-12 6-642,5-10 648,1-2-1,-1-2 17,3-3-17,3-1 28,3-3 29,2-2-251,3-2 289,2-3 879,0-1-828,5-3 17,1-1-46,4-1 656,2-2-700,2-1 305,-1 0-339,2-1-16,2 0-17,2 0 11,3 0-17,8-1-6,-1 3-27,8 0 11,8 4 11,-4 1-28,9 4 22,-8 2 1,1 2-7,-1 2 18,-1 0-3415,-5 2 3387,-2 0-489,-5 1 499,-3 0-10,-4 0-6,-4 0 6,-2 0-6,-3 2 3127,-8 5-3133,-1-4-10,-8 4-40,-9-5 28,5-4-152,-19 2 52,16-7-57,-7-2-78,11-4-345,-3-3-910,9-2-2846,0-5 3544,11-4 0,2 7 0,1-1 0</inkml:trace>
  <inkml:trace contextRef="#ctx0" brushRef="#br0" timeOffset="256923">21280 2562 24967,'-30'-17'120,"1"0"1,-27-11-59,22 30-1045,-4 2 1033,-1 2-4,0 3 4,2 2-33,4 1-6,4 2 0,4 0 325,6 1-342,0 7 6,9-5 162,2 3-157,7-6 6,5-1 1,3 0 552,8-1-553,6-2 0,7-2-803,6-1 786,6-4-3121,4-1 3121,1-4 6,1-2 6,-3-3-12,-3-5-410,-3-2 433,-4-2 5,-4-4 6,-2 0 11,-6-3 12,-3-1 492,-5-4-487,-5-4 2546,-2-3-2541,-4-3-10,-1-3 145,-7-21-51,2 15 35,-6-13 262,-2 11-212,3 16 22,-3-5-56,4 19-12,3 4-10,-1 4 590,3 3-669,1 4-22,1 0-50,0 4 633,1 9-673,2 1 17,1 12 0,2 1-5,1 5 5,0 5-581,-1 5 581,-2 5-1034,-1 3 1057,0 4-35,-2 2-60,-2 1-57,-2 0-168,-1-1-252,-2 0-347,0-1-3520,1-4 333,2-1 4083,2-1 0,1-29 0,1-5 0</inkml:trace>
  <inkml:trace contextRef="#ctx0" brushRef="#br0" timeOffset="257414">21887 2324 25905,'-23'-58'-739,"8"14"117,18 48-318,4 5-611,0 3-1066,1 2-2777,0 4-2966,-2-1 8360,-1-2 0,-3-7 0,0-3 0</inkml:trace>
  <inkml:trace contextRef="#ctx0" brushRef="#br0" timeOffset="257565">21851 2607 27426,'1'19'34,"0"-4"-146,-1-15-812,0 0-667,3 1-8240,0 0 9822,3 1 1,-4-1 0,0 0 0</inkml:trace>
  <inkml:trace contextRef="#ctx0" brushRef="#br0" timeOffset="261938">23268 2254 22027,'2'-45'186,"1"1"1,0 3 0,4 8-36,13 17 483,2 2-416,9-2-128,-8 7-23,6-1 154,-10 6-187,0 2 80,-1 1-97,1 1-12,-1 3 1,2 1 274,7 9-285,4 6-12,-1 1-282,-3 4 265,-10-5-5,-2 1-39,0 12 50,-5-9 11,-2 9 17,-7-3 0,-5-8 11,-11 12-11,0-16 45,-17 8-23,10-12 28,-6 1-5,9-6 95,-5 0-50,7-5 167,-5-1-117,12-5 244,-1-1-261,7-2-6,2 1-26,1-1-7,1 1-28,1 0-28,2 0 39,7 1-28,9 2-28,3 0 28,4 3-27,-4 2-7,1 4-10,12 6-1,-8 0 0,10 4-44,-2 3 39,-10-4-23,4 5-5,-14-7 22,-5 1-50,-4 6 45,-6-5-6,-4 4-6,-7-7-84,-14 5 17,3-6-67,-10 3-90,7-8-710,-12 0 128,11-4-388,-7-1-1073,14-4-3200,4-3 5501,2-4 0,7 4 0,1-1 0</inkml:trace>
  <inkml:trace contextRef="#ctx0" brushRef="#br0" timeOffset="262250">24534 2111 15244,'3'-1'4067,"-1"0"-96,-2 1-3859,-35 31-6,14-15-754,-4 4 0,-1 1 777,-2-4 11,-1 1 165,1-2-148,2 0-34,2-1-6,2-1-5,2 0-28,4-2-5,2 0-6,4-3-17,2 0-6,3-1 23,3 0 1066,1 0-1043,2 1 203,4-1-220,2 2-12,6 0-16,3 1-29,6-1-16,4 1-29,6 0-3436,3-1 3352,4 0-66,1 0-698,3-1 440,-1 0-353,-1-2-509,-1 0-1301,-1-2-7237,-5 1 9517,-6-2 0,-13-1 0,-7-2 0</inkml:trace>
  <inkml:trace contextRef="#ctx0" brushRef="#br0" timeOffset="263064">25279 2200 21860,'0'-42'308,"1"-1"0,-2 3 0,4 8 605,5 18-476,6-6-258,-2 5-44,5-4 189,-3 8-251,4 1-28,1 3-5,4 1-18,4 3-5,4 2-6,6 2-5,4 4-735,2 3 729,3 4-5,-2 3-18,14 10-5,-19-4-17,5 6-11,-25-8-6,-8 1 312,-5 1-323,-9 1 11,-7 0 23,-7 0 17,-6 0 11,-3-2 16,-3-1-631,-2-3 638,1-1 21,-1-2 46,-8 1-29,12-7 23,-4 2 11,15-8 834,3 1-817,5-2-1,1-2-16,4-2-5,0 0-12,2-3 651,1 1-695,2-1-1,2 0-11,4 0 1,4 1 10,2 0-11,3 1 0,2 2 12,2 1-12,1 1 0,2 3-11,2 2 0,0 3 0,1 3-5,10 11-7,-9-5-255,6 8 251,-14-6-1,-4 0 0,-4 1-17,-5 0 23,-3-1 6,-4 0-7,-5-1 24,-4-1-29,-5 0 6,-5-1-1,-3-1 1,-4-1-22,-2-2 221,-4 0-277,-1-3-79,-4-1-91,1-3-961,-17-1-141,13-2-3649,-8 0 5010,14-2 0,18 0 0,0 0 0</inkml:trace>
  <inkml:trace contextRef="#ctx0" brushRef="#br0" timeOffset="263745">27523 2123 25072,'-44'42'213,"4"-3"-190,19-11-7,-2 3-16,-1 0 28,0 1-636,-1 2 602,0 0-44,-2 1-84,-1 2-118,-1-1-129,-1-1-146,0-3-134,1-5-129,0-3 470,1-6-705,1-6-392,0-4-4054,-10-8-2135,1-12 6324,2-2 1282,10-10 0,14 2 279,4-2-279,5-4 638,3 0 404,3-1 1428,4-1 397,1 2-184,0 1-425,-1 1-415,0 1-359,-1 1-325,-2 2-223,-2 2-146,0 2 475,-1-1-772,-1 7 174,0-1-482,0 9-51,-1 2-5,2 4 45,4 4 61,6 4 11,7 4-11,10 6-55,9 2-905,11 4 826,7 0-62,-10-7 0,2 1-1118,-11-5 0,0 0 1076,13 4 0,-1 1-3,-15-7 1,-2 0-29,-1 0 1,-1 0-152,27 12-263,-8-2-753,-9 0-1644,-9-1 2845,-5 3 0,-14-12 0,-2-1 0</inkml:trace>
  <inkml:trace contextRef="#ctx0" brushRef="#br0" timeOffset="270332">17604 4472 23149,'-10'-38'121,"0"0"1,2 2-1,-2 11-53,0 22-24,-1 2-16,-3 0-15,-2 4 27,-12 6-29,7 1 0,-10 7-5,11-3-6,1 2 0,4-2-6,2 1 0,4 0 13,4 6 4,3-6-11,5 5 5,5-7 7,3-1 5,11 6-12,-3-4-5,9 5-10,-5-6 10,14 5-11,-7-4 11,9 4-17,-13-6 0,-2 0-11,-4 0 0,-3 1-39,-4 5 45,-6-4 10,-2 3 24,-10-6 55,-13 4-34,-3-4-5,-14 2 28,-18-4-22,11-3-293,2-4 1,0 0 274,-5-2-10,-13-3-12,27-3-117,5-3-185,7-2-285,7-3-2673,10-11-1574,9 3-4415,6-5 9255,4 10 0,-8 8 0,-3 4 0</inkml:trace>
  <inkml:trace contextRef="#ctx0" brushRef="#br0" timeOffset="270580">18036 4228 24979,'-13'27'67,"2"2"-5716,12 2 5649,1 5 5,2 1-1116,4 23 1033,0-14 704,2 13-900,-4-21-191,0-2-235,-2-1-291,-2-1-315,-1-1-710,-2-1-2135,-3-2 4122,-3 2 0,2-16 1,1 0-1</inkml:trace>
  <inkml:trace contextRef="#ctx0" brushRef="#br0" timeOffset="271616">18020 4798 16798,'4'-42'980,"-1"-1"0,1 5 0,-2 7 809,-4 14-1229,-2 3 252,-3-1-532,3 6 327,-3 0-406,5 4 31,0 4-288,1-1 715,9 2-659,1 0 5,10 1-10,3 0-1,6 1 1,5-1-18,4 0-1028,3-1 1040,1 0 16,-2 0-5,-1 0 6,-3 0-6,-2-2-6,-4-1 29,5-5-7,-12 2 7,2-2 5,-13 2 61,-3-1-38,-4 1 1028,-1-1-1028,-3 3-1,-2 0 23,-1 1-12,-4 0 86,-5 0-69,1 1-22,-5 0-6,3 4 1,0 1-46,0 3 23,0-1-11,1 2-22,2 1-1,2 0-5,3 7 5,2-3 1,3 4-18,11 1 6,2-4 17,11 3-22,-1-7-12,20 1 23,-8-4-28,26 0-620,-27-5 625,7-3 56,-18-2 1,-3-3 10,-2-3 35,-2-2-35,-3-2 6,-1-2 12,-3-2-12,-2-1 11,-3 0 12,-2-1-12,-2 2 23,-1 0-17,-3 1 0,-4 1-11,-4 3 665,-3 1-677,-4 4 40,-16 2-90,4 3 45,-13 5-16,11 4-476,-2 4 486,3 4-16,2 2-3233,5 1 3227,2 2 0,5 0-142,3 3 131,4-2 0,4 1 11,4 1-62,5 12 1,5-9-6,5 10-34,6-11-39,3-1-34,4 0-83,3 0-24,3-1-61,2 0-33,-1-1-56,0-2-734,11 5 493,-12-10 11,8 0 73,-12-10 140,-1-2 168,1-4 134,0-2 141,-2-4 83,-1-3 45,-2-2 79,-5-2 44,-2-2 62,-4-1 388,-1-2-259,-2-1 73,-2 1 50,-2 0 3324,0 2-3341,-2 2-33,-1 2 142,-1 2-254,0 1-45,0 2-45,-1 2-39,0 1-67,0 3-46,0 2-44,0 0-100,0 5-1,0 3 0,0 5 6,1 4-45,0 4 39,0 4-11,0 3 0,0 4-421,0 3 415,-1 4-691,0 2 697,-1 3-881,-1 1 869,-1 1-4,0-1-1,-1-3-6,2-3 18,1-5-8,0-3 7,0-5 368,0-3-362,1-4 648,0-4-648,1-4 1012,0-3-1001,0-5 25,0 0-25,0-11-5,2-2-1,0-10 1,1-2 11,1-3-6,1-6 11,4-20-16,-1 8-836,2-15 853,-2 16-1209,0 1 1214,-2 1 0,0 1-433,-2 3 433,-2 3-12,0 1 12,-2 4-2575,0 1 2570,1 2-1,1 2 459,1 2-476,4 2 834,1 1-839,4 1 0,4 3 363,3 1-374,4 3 5,3 2 6,2 4-5,2 1 2844,2 3-2844,0 4-1,1 2 0,0 5-5,-1 3 0,-2 5 5,0 2-10,-5 3 4,-3 2 1,-6 2 0,-6 1 11,-5-1 0,-7 0 0,-8 0-6,-10-2-269,-6-1 264,-6-3-711,-4-2 683,-2-3-39,0-4-74,2-1-128,2-5 238,5-2-625,2-2-297,6-3-867,3-3-3955,8-4-3178,4-3 8964,4 1 0,1 4 0,1 2 0</inkml:trace>
  <inkml:trace contextRef="#ctx0" brushRef="#br0" timeOffset="271866">19724 4654 19658,'-5'0'2677,"1"0"168,4 0-2862,14-7-27,0 4-46,14-7-61,-2 6-112,2-1-197,1 1-385,0 0-662,1 0-2672,-2 1-4799,-4-1 8978,-4 2 0,-11 1 0,-4 0 0</inkml:trace>
  <inkml:trace contextRef="#ctx0" brushRef="#br0" timeOffset="272280">20325 4402 17820,'0'-4'4151,"0"1"621,0 3-4744,-17-22 0,8 23-22,-15-12-3387,11 29 3398,0 3-12,2 2-609,2 0 599,3 0-1,3-1 6,2-1-6,4-1-10,3-3 16,6-1 5,4-2-10,2-3 10,4-1 3074,2-3-3096,3-3 0,0-2 34,2-1 495,-1-4-500,0-2 10,0-3-16,-3-3 22,0-1-142,-3-4 153,-2-1 11,-1-3 6,-4-3 11,0 0 0,-2-2 17,-1 2 40,-2 1 38,-1 4 23,-2 2 39,-3 5 344,-1 2-411,-2 4 136,0 1-148,-1 3-167,-4 9 27,0 1 7,-3 10-12,-1 2 22,0 4-22,0 5-22,-3 23-34,2-9-1140,4-12 1,0 0 1033,-1 17-163,0 5-213,1 3-456,3-14 0,0 0-1096,1-9 0,0-1 743,0 10 0,1 0 1347,4 18 0,-3-28 0,3-4 0</inkml:trace>
  <inkml:trace contextRef="#ctx0" brushRef="#br0" timeOffset="272706">17738 5467 10907,'-54'6'395,"0"-1"1,3 1 0,3-1 10,14-1 1,3 0 551,-25 3 33,9-1-118,11-2-211,8-1 872,9-1-1248,9-1 420,5 0-79,5 0 91,9 1-248,2 1 645,10 1-801,3 0-40,5 1-1621,5 1 1604,4 0-5,3-2-11,5 0-11,5-1-45,9-2-107,-27-1 0,4 0-951,3-2 1,5-1 0,-2 1 908,13-2 1,2 1-17,-6-2 1,5 0-1,-3 0-504,-7 1 0,-2-1 0,1 1 484,4-1 0,1 0 0,0 0-470,3 0 0,0 0 0,2 0 466,1 0 1,1 0-1,0 0-127,1 0 0,1-1 1,0 1 126,0 1 0,1-1 0,-1 0 0,0 1 1,1-1-1,-1 0 0,-1 0 0,-1 1 1,0 0-1,-1-1 0,0 0 1,-1 0 3,-2 0 0,-1 1 0,1-1-2,-4 0 0,1 0 0,-2 0-2,-1 1 0,-1-1 1,-1 0 1,-1 1 0,-2-1 0,1 1-4,17-3 1,-1 1-4,-3 0 1,-1 1 2,-3-1 1,-2 2-6,-3 0 0,-1 0 2,-4 1 1,-1 0-3,-2 1 0,-2 1-1,-3 0 1,-2 0-6,27 0-22,-10 1-28,-8 0-51,-8 2-117,-6 1 434,-7 2-1207,-5 0 272,-6 0-8304,-4 0 9487,-5-1 1,0-2 0,-1-1-1</inkml:trace>
  <inkml:trace contextRef="#ctx0" brushRef="#br0" timeOffset="274471">22979 4531 16768,'-5'0'3226,"1"0"-112,4 0-2879,-60-45-1213,43 28 1053,-16-9 1,4 0 53,25 13 344,3 1-383,0 1 163,5 1-208,3 0 5,6 1 12,3 0 5,4 1 12,3 1-7,2 0-16,1 2 594,-1 0-566,30 0-3298,-24 4 3214,21 2-6,-32 4 1,-1 3-12,-1 2 0,0 0-11,-1 4-5,-2 0 5,-1 2 0,-4 1 16,-2 1 1,-4 2 11,-1 0 6,-3-2-1,-3 1 7,-2-3-1,-3-1 17,-3-2 3225,-1-1-3169,-9 1-23,5-3 12,-7 0 6,6-4 27,0-2 0,1-1 6,1-1 12,3-1 5,3-1-6,3 1 0,3-1-11,1 0 230,1 0-303,8 0-11,0 0-5,9 0-12,0 0 6,5 0-1,2 0 1,1 1-11,3 2-1,0 2-5,3 1 6,1 2-903,3 2 874,0 0 18,1 3-6,-2 0-17,-2 2-183,-5 1 160,-5 1-16,-5 0 6,-4 0-1,-7 1 12,-3-1-12,-7 0 17,-5 0 6,-8-1-23,-6 0 1,-5-2-18,-7 0-97,-2-3-9,-4-1-101,0-3-156,2-1-236,3-2-760,3-3-696,5-1 2178,2-3 1,13 1-1,2-1 1</inkml:trace>
  <inkml:trace contextRef="#ctx0" brushRef="#br0" timeOffset="274880">24446 4341 19927,'-2'-3'2364,"0"0"374,2 3-2710,-26-2-6,8 6 29,-25 1-29,13 10 1,-5 2-1938,-5 3 1949,-3-1-6,-1 2 0,1-1 11,3-2 0,2 1 12,5-3 0,3-1-6,6-2-17,3-1 606,7 0-617,2-3 316,5 0-333,2-1 17,2 0 0,1 0 1024,2 0-985,2 1-28,1-1 6,5 2-6,6 0 17,3 1-45,7 0 0,4 0-732,6-1 681,6-2-16,3 0-11,3-3-51,4-1-51,1-1-3067,1-3 2827,1 1-235,0-1-471,3-1-1372,0-1 2322,-22 0 0,-2 0 0,2-1 1,0 1-1</inkml:trace>
  <inkml:trace contextRef="#ctx0" brushRef="#br0" timeOffset="275412">25120 4403 18816,'20'-42'117,"1"0"1,-3 3 0,1 10 2115,3 21-2177,0 3-5,1 0-18,-2 4 910,-1 0-921,0 2-10,-1 2-1,0 3 500,0 2-511,9 9 6,-5-3-12,5 7 12,-8-5-12,-2 3-5,-1 1-6,-2 1 6,-3-1-11,-3 1 16,-4-2 12,-2-2-1,-3-1 23,-4-3 6,-3 0 1702,-5-1-1692,-3-2 63,-11 0-40,5-3 0,-6-1 112,3-4-67,8-1 7,-2-1-19,10-1-4,2-1-7,2 0-10,0 0-18,3 2 23,0-1-84,5 1 0,2 2 6,7 0-1,2 3-5,5 0 6,2 2-6,4 2 0,1 0 11,2 2-11,2 1 6,0 2-1,1 1-5,-2 1-11,6 9-6,-13-5 17,2 6 0,-16-8 6,-3 0-6,-4-1 22,-7 8-10,-1-7-1,-17 11 0,2-15-459,-11 3 437,3-8-22,-3-1-3357,-3-2 3093,-3-3-1448,-1-1 429,-1-2-3938,1 0 5254,-5-1 0,20 0 0,3 0 0</inkml:trace>
  <inkml:trace contextRef="#ctx0" brushRef="#br0" timeOffset="277769">27498 4463 17819,'-45'44'18,"-1"0"1,4-4 0,7-3-8,11-1-22,-1 1-1446,7-10 1,-2 1 1350,-13 14 5,12-15 0,-2 0 889,-12 10-1718,6-11 0,-1 1-991,-17 13 355,15-15 1,1-1-2350,-13 6-700,6-5 4615,7-8 0,15-8 0,7-5 0</inkml:trace>
  <inkml:trace contextRef="#ctx0" brushRef="#br0" timeOffset="277962">26731 4804 18640,'36'-27'91,"0"-1"1,-2 3-1,-3 10 824,4 30-842,8 3 8,10 4-67,-22-9 0,1 0-117,5 1 1,1 0 82,3 2 0,1-1-948,4 1 1,1 1 902,2 0 1,0 1-62,1 0 0,0 0-853,0 1 1,-1 0 516,-2 0 0,-1 0-1061,-3-1 0,-2 0 1523,2 3 0,-4-1 0,2 0 0,-6-1 0</inkml:trace>
  <inkml:trace contextRef="#ctx0" brushRef="#br0" timeOffset="308277">18243 7158 14661,'-42'1'1683,"-1"1"0,1-1 1,-14 0-1,7 0-1269,10 0-60,15-1 195,12 1-348,7-1-55,0 0-51,5 0-173,10 0 72,2 0 28,16-2-419,7 0 357,11 0-1642,11 0 1542,6 0-73,-15 2 0,0 1 87,-11 0 0,-1 1-9,8 0 1,0 2-1584,16 10 1404,-24-1 85,-3 5 94,-26-3 130,-10 2 50,-9 2 294,-12 1-244,-29 14-39,5-7 529,14-9 0,-2 0-524,-4 0 1,0-1-1008,10-4 1,-1 1 987,-8 2 0,1 0 19,-9 4-122,7-3-6,2 0-45,18-7 28,4 0 56,14-8 84,7 0 129,17-3-135,3-3-28,17-4-2008,2-6 1986,6-2 0,7-4 447,-27 9 1,0 0-443,0-1 1,0 0 11,0 0 0,0-1 33,24-15 12,-4 0 13,-22 8 1,-2-2 42,10-12-454,-1-10 510,-23 14-224,-6 0 251,-5 2 2184,-4 2-2172,-3 1 39,-7 2-45,-3 3-6,-3 1 7,-3 3 4,1 1 24,0 2 1753,3 3-1479,-2 1-320,8 5 899,1-1-1039,9 5 273,0-1-323,5 5 236,9 9-213,13 14-23,4 1-1347,9 8 1319,-8-9-34,2 3 6,-4 1-34,-2 3-497,-7 2 273,-8 2-3032,-5 4 2411,-11 0-707,-9 3-3739,-9 0 5381,5-18 0,0-1 0,-2 1 0,-1-1 0</inkml:trace>
  <inkml:trace contextRef="#ctx0" brushRef="#br0" timeOffset="309583">20297 7468 20951,'6'-46'547,"-1"0"0,0 4 1,-1 6-206,-1 4-18,-1 3 24,-2 3-7,-1 4-38,-3 2-35,-3 3-38,-2 2-45,0 2-28,-2 3-51,-1 2-39,0 1-22,-2 3-11,0 2-29,-1 1 1,-1 3-6,-3 4-6,-2 4 6,-3 5 0,-1 4 6,-1 3-12,-1 4 1,0 2 5,1 3-28,-6 12-12,8 2 24,3-3 4,12-6-10,11-16 22,4-2 0,6-3 6,16 1-1,-1-7 18,12 0 33,8-12-1046,-8-4 1036,12-5 4,-17-4 23,-3-1 22,-2-4 12,-5-1 5,-4-2 12,0-13-79,-8 6-12,2-9-3030,-9 14 3053,-1 3 117,-1-1 51,-3 9 538,1 2-729,-1 10-139,0 2 101,-4 7 3402,-1 1-3358,-5 8-16,-1 1-23,-1 4 0,-1 2-11,1 3 16,0-1-16,2 13 17,5-10-18,4 19 12,7-21-28,6 6-5,2-12 16,4-2 11,3-1 12,3-4 11,3-2-3409,3-2 3392,2-4 11,2-1-356,13-6 356,-12-2-2126,8-5 2138,-18-1 27,-4-1 6,-3-1-17,-4-2-22,-3 1 5,-4-3-16,-2 0 22,-3 0-11,0-1 2154,-3-9-2149,-2 7-5,-1-4 11,-2 7 0,2 2 0,-2-1 6,2 2-12,1 0-11,2 1 401,0 0-389,7-5-18,2 4-10,8-4 3386,2 6-3393,17-2 7,-7 6 5,11 0-17,-12 6 11,-2 2 1,0 2-1,-3 2-3386,-1 4 3381,0 3-2274,-1 2 2279,-1 1 1,0 3-1,-1 1-5,0 2-6,-1 2 6,-2 1 2262,0 2-2262,-4-1-6,0 0 40,-3 10-18,-3-8 1,-2 5-6,-3-10-6,-1-2 3404,0 0-3364,-2-2-34,1-1-6,1-1 12,0-2-1,3 2 6,3-4 1,2 0-40,4-6-3381,4-2 3409,4-2-290,5-2 301,4-3-2178,4-3 2173,2-4 5,0-3-265,9-11 277,-15 4 5,5-9 16,-18 8-27,-3 1 175,-5-1-164,-2 1 2116,-3 1-2121,-1 0-1,-2 0-5,-3 2-17,-2 0 0,-1 2 17,-2 1 427,1 1-438,-2 2 16,2 1 1,1 1 5,2 0 17,1 2 3373,1 0-3395,2 0 3,0 0-15,5-3-11,1 2-11,4-2-11,2 4 10,6-1 12,-2 5-28,4-1 23,-5 4 5,1 2 0,0 1 0,11 7-6,-5 0 1,9 6-1,-6-2 6,12 9-6,-8-3-547,8 6 553,-11-7-6,0 0 6,-3 2 23,0-1-29,-3 0 6,-3-1 0,-4 0-39,-4-1 39,-4 0 5,-2 1-10,-2-1 16,-4 2-17,-3-1 577,-3 1-582,-2-1-29,-4 7-55,6-7-185,1 6-453,6-8-993,10-1-8105,1-1 9087,5-4 0,-5-5 0,-3-3 0</inkml:trace>
  <inkml:trace contextRef="#ctx0" brushRef="#br0" timeOffset="311227">22849 7173 22559,'-9'-30'56,"-2"6"-44,-2 23-1,-5 0-6,-4 1 7,-2 0-12,-6 2 0,-1 0 11,-3 3 6,-2-1-805,2 2 805,0-2 5,2 0 17,4 0 28,5-2 443,-1 0-297,12-2 188,1 1-289,9-1 13,2 0-192,0 2 11,0 5 50,0 3 425,-1 5-408,0 1-6,-2 4 29,0 3-34,0 1 6,0 3-12,-1 1-5,1 1 22,0 0 0,0 1-3397,0 0 3408,2-1-219,0-1 203,4-1-1,2-1-5,3-2 6,5-1-6,2-2 5,5-2-16,3-1-2216,5-2 2177,3-2-920,3-3 852,2-2 1256,3-3-1608,3-3-500,2-1-1107,4-2 2077,10-5 0,-26 2 0,-2-1 0</inkml:trace>
  <inkml:trace contextRef="#ctx0" brushRef="#br0" timeOffset="311717">23204 7271 19008,'-7'-2'3249,"1"0"-2661,6 2 252,0 0-818,-2 21 1,2-8-6,-1 18 16,1-12-22,1 1-4240,0 1 4252,1 0 864,1-1-825,0 8-40,0-8-5,1 6-6,-1-10 0,0-1 12,-1-3-6,0-1-12,-1-2 12,0-2 22,-1-3 3432,1-1-1152,-1-2-2140,0-5-118,0-3-33,0-6 6,0-2-23,0-5 12,-1-3-7,6-14-4,0 8-1,7-9 0,0 13-5,3 2 5,2 1 11,3 3-5,2 1-6,1 3 12,0 2-12,2 2 11,11 0-22,-6 5-329,8 0 334,-10 5-5,-1 1-5,-1 3-12,-2 2-22,5 11 28,-10-2-29,8 18 12,-14-8-272,1 9 255,-8-5-3226,-1 1 3097,-1 0-675,-1 2 339,0-1-246,1-1-308,2-1-388,1-2-5936,8 6 7388,-1-8 0,-2-4 0,-4-11 0</inkml:trace>
  <inkml:trace contextRef="#ctx0" brushRef="#br0" timeOffset="312154">24162 7138 16919,'-5'-2'3646,"2"0"180,3 2-3619,1-34-118,8 20-10,3-27 66,20 27-72,-6 3 0,7-1-17,-12 4-22,-2 3 10,-3 1-27,-2 2-6,-1 1 6,-1 2-11,0 1-1,10 8 23,-4 0-33,7 5 16,-7-2 0,7 7-11,-6-2-219,3 5 214,-7-5-18,-2 0 18,-1 2-1,0 2 1,-2 0-7,-1 2 7,-1 2-1,-2 1-16,1 15 16,-3-9-1057,2 12 1063,-3-13-11,0 0-239,1 0 211,0-1-17,1-2-6,-2-1-21,0 5-136,-2-10-38,-1 3-1,-2-12-5,-2-2-62,-3-2 901,-2 0-1310,-2-2-3128,-15 0 3862,0-2 0,4-2 0,6-2 0</inkml:trace>
  <inkml:trace contextRef="#ctx0" brushRef="#br0" timeOffset="313469">25539 7091 17746,'7'-38'140,"-2"8"2044,-8 30-2207,-1 0 932,-4 1-926,-3 1 526,-5 3-509,-4 0 0,-5 2 5,-3 1 12,-1-1 0,-1 1 1527,0-1-1527,3-1 0,3-1 5,3-2 102,0 0-7,7-1 23,2-1 23,8-1-7,3 0 376,0 0-393,2 3-234,0 3 111,1 2 1,0 4-11,-1 2-12,1 3-5,-2 2 11,0 4 11,0 1-5,0 3-12,-1 1 6,0 2 0,-2-1 17,1 0-6,0 0-11,1-3-11,1 0-3398,1-2 3387,4-1-223,4-1 66,5 0-101,4-2-163,4 0-206,5-2-1698,25 6 246,-9-7-76,-13-6 0,1-1-3138,15 1 5315,8-2 0,-36-6 0,-4-1 0</inkml:trace>
  <inkml:trace contextRef="#ctx0" brushRef="#br0" timeOffset="313926">26209 7250 24665,'-7'-16'-106,"2"6"134,5 23-12,0 5 7,-1 3-18,0 4 12,-1 1 11,-1 2 0,0 0-5,-2 10-35,1-10-4,-1 7 21,3-13-10,-1-3 5,1-2-12,0-2 7,1-3 10,-1-2-10,1-1 16,0-3 23,1-1 66,0-3 965,0-1-830,0-7-117,2-1-85,1-10-21,3-1-1,2-7-3392,1-4 3392,5-3 6,2-1-1121,4-2 1149,2 2-573,0 1 584,2 4 6,-1 4-116,0 3 115,-2 5-5,0 3-5,-1 1-23,0 4 2498,-1 1-2503,0 2 1455,1 3-1483,0 1 993,1 2-1038,10 7 44,-8 0 213,7 6-251,-10 1-113,8 10-429,-8-3 385,3 10-63,-9-8-116,-2 3-131,-2 0-138,-3 1-219,-1 0-331,-2-1-509,0 1-1911,0-3 3305,3 2 1,-3-13 0,0-1 0</inkml:trace>
  <inkml:trace contextRef="#ctx0" brushRef="#br0" timeOffset="314442">27252 7087 22150,'43'-30'95,"1"0"0,-5 3 0,-4 7-39,-10 17-22,0 2-4562,-1 0 4550,-1 2 843,10 5-854,-9-1 640,8 6-646,-12-2 123,0 2-134,-2 1-5,-1 1 5,-3 1 2894,-2 2-2888,-2 0 0,-2 1 6,-2 0 788,-1 0-766,-1 1 577,-3 0-571,1 2 10,-2 1 1,1 1-59,-1 0 59,0 2-15,0 0 15,0 1-6,0 2-17,0 0 12,-1 2-23,-1 15-5,-1-8-795,0 10 789,0-14 0,2-2 0,1-2-6,0-1-16,0-2 0,1-2-2970,0-1 2891,0-3 0,0-2-5,-4-3 562,-3-1-535,-6-2-537,-25 0-157,-1-5-1759,-25 0-2352,2-6-3988,1-2 8872,4 0 0,27 0 0,11 1 0</inkml:trace>
  <inkml:trace contextRef="#ctx0" brushRef="#br0" timeOffset="317459">17846 9098 18207,'-7'-1'1485,"1"1"-1037,6 0 179,0 0-773,-42-18 140,41 13 40,-8-13-34,47 18-22,22 0-628,-18 0 0,1 2 630,-8-1 1,-1 1-12,12 0 0,1 2-48,-5 2 1,-3 1-62,16 5-22,3 5-685,-35 3 740,-15-5-5,-13 7-11,-15-5-6,-11 3 17,-8 0-165,-6 1 251,10-6 1,-1-1-1939,-18 8 1967,20-9 0,0 0 42,-20 10-1815,17-7 1804,-4 4-6,21-8-6,3-2 95,5-1-150,3 1 33,5-2 2324,4 3-2246,6-4 3410,6 0-3388,6-2-27,5-3-22,6-1-7,4-2-10,3-4-6,3-2 6,1-3-1,-1-2 1,0-1-1069,11-9 1097,-14 2 16,7-7-570,-19 3 609,-4-1 12,-3-2 33,-3-3 264,-2-14-140,-5 9-270,-2-8 376,-6 15 40,-3 3 953,-3 4-971,-3 2 602,-2 2-652,0 3-16,0 2-24,1 2 231,-2 0-336,4 3 366,1 1-439,5 5 30,1-1-277,2 2 17,0 3 45,4 2 28,13 12 16,2-2-8,5 4 1,3 0-1062,9 10 1033,-9-9 1,-1 1-138,9 13-102,-5 4-161,-8 4-297,-9 4-381,-12 4-3790,-15 5 2350,2-26 1,-4 0 2548,-8 6 0,0-2 0,-4 4 0,-2-2 0</inkml:trace>
  <inkml:trace contextRef="#ctx0" brushRef="#br0" timeOffset="318541">19562 9246 21548,'-9'-46'883,"0"0"0,-1-1 1,2 8-711,2 14 587,0 2-793,5 20 77,0 5-133,1 3 174,0 6-73,1 6-12,2 7 22,3 6-538,3 5 527,0 6-11,2 3 0,0 5-5,-1 3 10,-3 4-5,-4-12 0,-2 1 0,-2-10 0,-1-1 3,-1 10 0,-2 0 0,-3-7 0,-3-2 13,-4 13 4,0-15 0,-2-2-228,-2-3 236,-7 2 28,9-18 129,-2-3-95,4-5-12,-1-6-22,6-5 840,1-7-879,0-6 0,3-5-4,1-6-13,2-7 6,2-4-1,3-7-1199,2-3 1206,3-4-1,3-1-6,-1-1 18,2 1-1534,-3 1 1528,0 3 0,0 0-514,-2 3 530,0 1-21,1 1-1,0 3-17,2 3-5,0 6 5,2 3 1,-1 9-6,2 4-12,0 7-5,1 4 133,1 4-145,3 3 29,2 4 0,3 2 11,1 4 11,3 5-33,2 3-1656,1 2 1656,0 3-1,0 2-1023,-1 1 984,0 2 1,-2 1-12,-2-1 6,-2 0 17,-3-2-1,-3-1 1,-4-4 2113,-5-2-2108,-4-3 3179,-5 0-3145,-5-2 6,-8 0 5,-8 0 389,-6-1-400,-6 0-28,-4-2-679,-4-1 628,-2-2-50,2-3-51,2-2-106,7-1-240,6-1-544,7-1-1193,8-1 2274,6-1 0,5 2 0,1 0 0</inkml:trace>
  <inkml:trace contextRef="#ctx0" brushRef="#br0" timeOffset="319086">20107 9041 21695,'44'10'15,"0"0"0,-4-1 0,-6 2-9,-8 7-23,-4-1-3745,-1 1 3751,-4-1 11,-2-1 1474,-3 0-1486,-4-3 926,-2-1-920,-2-2 522,-3-2-365,0-1 3459,-3-2-3346,-2-1-1,-4 0-17,-2-2-10,-6-1 5,1 0 0,-4-2-12,2-2-5,0-1-22,3-3-29,2-1-38,3 1-34,3 0-29,2 2-27,2 0-22,2 1-40,0 0-34,1 0-10,3-1 22,4-2-1,4 1 7,5-2-1,4 2 1,4-2-12,4 0-630,4 0 658,0 0 1,1 0-346,-1 0 384,-4 0-11,-2 1-5,-4-1 16,-5 0 12,-4 1 27,-4 0 1,-3 0 22,-2 1 17,-3 1 0,-1 1 666,-1 0-638,0-1 403,0 0-397,0 1-29,-2-1 12,0 0-1,0 1-38,-1 0-1,1 1-11,0 1-218,1 1 123,2 6-6,3 2-10,2 7-18,2 2-61,1 3-73,1 3-107,0 1-145,0 2-134,-2 2-135,-3 1-699,-2 0 218,-2 1-589,-3-1-2929,-3 0 4716,-4 1 0,3-14 0,0-2 0</inkml:trace>
  <inkml:trace contextRef="#ctx0" brushRef="#br0" timeOffset="319279">20797 8842 22212,'-6'-7'2526,"2"2"-2263,4 5-1545,0 0 559,-19-17-543,19 21-739,-13-9-2616,25 27 3773,3 7 0,-7-13 0,0 0 0</inkml:trace>
  <inkml:trace contextRef="#ctx0" brushRef="#br0" timeOffset="319884">21037 9084 23241,'19'-28'-17,"-1"9"11,-7 31 6,1 3 1203,2 3-1243,-1 1 7,-1 1 5,-3 2 5,-2-2 1,-2 2 16,-3-4-10,0 0 488,-2-3-444,0-3-17,-2-2 17,2-4 270,-2-2-192,2-3 1464,0-1-1430,0-5-56,2-3-51,2-7-22,3-1 12,2-3-12,3-2 17,3-1 0,3 0 0,3 1-17,2 2 17,0 1-17,0 4 1,0 4 4,-3 3-21,0 4 5,-1 2-11,-1 4 5,0 3-5,0 6 5,-1 4 6,-1 3 11,-1 2-16,-1 3-6,0 0 11,-1 2-6,-1-1 6,0 0 22,1-2-3414,1-1 3392,3-3 23,0-3 5,13 0-11,-7-7-12,9-2-5,-6-7 17,0-5-11,2-4 16,-1-5-5,0-4 5,-2-4 17,-3-5-11,-2-4 28,4-23-33,-7 8-751,-7 14 1,-1 1 783,2-17 6,-3 1 5,-2 3 17,-4 4 2663,-2 5-2651,-3 5 10,-2 6 6,-2 3-17,-1 7 51,-1 0-124,2 7-22,1 2-28,4 4 2234,0 1-2229,1 3 1,-1 3 28,0 6-18,0 6 7,0 5 16,1 27-1242,4-8 1214,-1-10 0,1 0-22,7 18-3035,2 4 2929,2 0-40,2 1-348,1 0 180,1-1-112,0-2-106,-1-3-497,-5-17 1,-1 0 187,5 12-318,4 7-785,-8-24-2643,-2-8 4626,2-4 0,-6-8 0,0-2 0</inkml:trace>
  <inkml:trace contextRef="#ctx0" brushRef="#br0" timeOffset="320068">21883 9154 16848,'56'-26'-402,"-1"-1"1,-2 3 0,-4 7-528,13 15 220,-30 1 0,1 1-2153,30 1-5954,-6 0 8976,-12 1 1,-21 0-1,-11-1 1</inkml:trace>
  <inkml:trace contextRef="#ctx0" brushRef="#br0" timeOffset="320621">22687 9194 25718,'-6'-21'-168,"12"5"40,34 19-5668,5 0 5651,3 5-40,-1 0 626,-2 2-682,-5 1 472,-4 1-545,-6 0-116,-4 1-7,-5-1 2743,-3 0-2917,-6-1 79,-3-1 1080,-5-1-767,-7 0 932,-5-1-641,-9-1 52,-7 1 55,-5-2-536,-4 0 682,-2 0 51,-2 0 50,0-1 33,-1 1 0,-1 0-3181,2 0 3086,2 0-73,4-2-106,6 1-73,6-2-51,5 1 421,6-3-494,4 0 7,3-1 38,12 0 18,1 0-29,16-1-22,2-1-17,7-2 2895,5-1-2895,3 0-893,-1-1 915,-2-2-5,-2-1-609,-4-2 643,-4-1 0,-4-3 100,2-12-78,-12 5 90,-1-20 369,-14 15-408,-6-7-2076,-13 5 2176,0 8 29,-8-3 486,7 11-476,0 2-22,3 3-11,2 2-45,3 2 39,2 2-151,4 0-39,1 2-90,2 0 3454,9 13-3364,1 0-11,12 14-3393,2-3 3359,5 5-33,5 2-676,2 4 541,0 1-107,-3 1-139,-5-1-157,-8 1-548,-9-1-1429,-18 18-1732,-10-14 4308,-1-10 0,-2-3 0,1-7 0,-2-1 0</inkml:trace>
  <inkml:trace contextRef="#ctx0" brushRef="#br0" timeOffset="321084">24257 9085 24163,'53'-17'-8,"0"1"1,-3 0-1,-4 5-31,7 7-5286,2 3 5190,0 0-61,-1 1 1151,-3 1-1431,-5 3-303,-7 2-67,-7 1-952,-6 2-1980,-9-1-4636,-7 1 9135,-4-2 1,-4-2 0,-1-3 0</inkml:trace>
  <inkml:trace contextRef="#ctx0" brushRef="#br0" timeOffset="321291">24540 9121 26228,'-1'3'39,"2"3"-11,1 21-28,3 0 6,0 5-17,1 5-57,-1 4-1199,0 4 987,-1 3-219,-2 4-279,0 0-2149,-2 2 1247,0-1-1664,0-1 3344,-2 3 0,1-27 0,-1-2 0</inkml:trace>
  <inkml:trace contextRef="#ctx0" brushRef="#br0" timeOffset="321678">25466 9242 25651,'-20'-26'75,"0"0"1,-28-15-48,22 46-966,-12 1 960,4 7 6,-18 13-16,11-2-7,-9 10 6,18-6-22,-2 14 6,13-8-29,1 24 40,18-25 16,6 10 12,6-16 343,21 7-338,-3-10 11,15 3-387,15-5 360,-11-8-37,-15-5 0,1 0-81,13-1-180,-1 0-409,-1-4-867,1 0-5473,-3-2 6448,5-1 0,-23-1 1,-1 0-1</inkml:trace>
  <inkml:trace contextRef="#ctx0" brushRef="#br0" timeOffset="352262">22917 10608 19897,'2'-45'431,"-1"0"0,2 4 1,-4 8-113,-5 20 793,0 3-922,-2 0-61,-2 4-56,0 2 278,-3 2-323,-3 2-28,-4 6 0,-5 5 182,-4 7-168,4 0 0,-2 3-481,-16 14 464,14-9 1,0 0-15,-13 16 17,2 3-17,3 1-5,5-1-23,6 0-11,7-4-17,8-2 11,6-4-129,7-2 163,8-4 16,7-3 1,9-3 11,6-3 0,8-4-22,5-2-723,5-5 711,6-2-2114,2-5 2154,2 0 5,0-2 213,-1-5-185,-2-2-509,-4-6 555,-3-3 21,-6-4 6,-5-3 17,-5-3-1,-6-2 348,-4-3-375,-4-3 0,-4-4 1552,-4-2-1591,-4-2-12,-4-1-10,-3 0-260,-6 3 259,-3 2 40,-16-8-46,2 14-22,-10-4 746,5 18-773,-13 3-1,8 7-22,-11 3-34,14 10-45,-1 3 129,2 6-274,2 3 452,2 4-917,4 3-555,1 4-1394,4 2-6262,1-1 8339,4-3 1,5-13 0,3-6 0</inkml:trace>
  <inkml:trace contextRef="#ctx0" brushRef="#br0" timeOffset="352561">23827 10561 20155,'-15'-40'377,"0"0"0,-1 0 0,-1 10 658,3 22-929,-5 0 591,-1 6-680,4 4 335,-4 5-340,3 7-1,-1 5-11,-2 6-11,-2 4-1,0 4 443,1 3-470,1 2-29,3 2-38,2-2-17,4 2-45,5-2-3030,3-1 2991,7-3-51,5-3-717,7-2 583,7-3-2123,6-4 1686,7-2-465,4-3-691,5-3-1073,1-3-1249,3-3 4307,5-2 0,-26-3 0,-1-1 0</inkml:trace>
  <inkml:trace contextRef="#ctx0" brushRef="#br0" timeOffset="352960">24228 10799 20200,'8'-42'612,"-1"0"1,0 3 0,-3 9-177,-3 21 176,-1 2-237,0 1-56,0 0-56,0 4 6,-1-1-90,0 2-272,0 1 21,-1 2 131,1 2-81,-1 4 10,0 4 18,1 2 0,0 4-6,0 1 33,0 2-33,1 0 0,1-1 0,1 0 6,1-1-6,1-1 17,-1 0-12,1-2-16,-2-1 5,3 2 12,-4-5-12,2 1 12,-2-7 28,-1-3 50,1-1 1031,-1-1-768,2-4-118,0-1-111,3-4-68,-1-6 1,3-2-1,0-6 12,4-2-23,1-2 0,3 0 12,-1 1-7,2 2 7,-1 3-12,-1 4 34,3-1-73,1 5 11,-2 2-22,0 4 28,-2 5 11,2 1-40,4 3-4,3 2-778,2 4 777,1 2-78,13 11-185,0 5 50,-1 1-337,-7 0 69,-15-7-265,-5 2-374,-4-1-795,-4 2-2902,-2-2-4206,-4-1 8738,0-3 0,0-9 0,1-4 0</inkml:trace>
  <inkml:trace contextRef="#ctx0" brushRef="#br0" timeOffset="353242">25186 10494 19456,'-2'-7'4251,"0"2"-3467,2 5 908,0 0-1675,-1-21 11,26 32-17,-3-17-16,24 36-357,-18-10 1,-1 1 299,14 12 28,-16-10 1,-2 0-68,2 13-22,-9 0-62,-8 2-107,-8 1-150,-9 1-303,-8 1-464,-8-1-1027,-5 0-3572,-4-2-4023,3-5 9266,3-7 0,14-13 1,6-6-1</inkml:trace>
  <inkml:trace contextRef="#ctx0" brushRef="#br0" timeOffset="353667">26000 10556 23562,'-4'46'43,"0"-1"0,0-2 0,-3-6-60,-11-6-22,-2 0-45,-3 0-34,-1-2-33,1-2-28,1-2-23,2-4-28,2-3-342,-6 0 315,7-7 61,-6-2 78,9-7 34,0-4 0,0-3-5,3-4 16,1-5 34,3-3 27,1-3 287,2-26-3443,3 14 3459,1-17 494,3 13-320,-1 12 11,3-4 431,-3 9-504,0 7-50,0 0 135,-1 5-371,-1 5 3309,1 0-3477,1 2 1,1 0 22,3 3 22,4 2 6,6 3-11,7 3-39,6 5-3421,6 2 3315,5 2-52,3 3-915,1 0 731,0 0-107,-3-1-234,-3-2-449,-4 0-1355,-3-2 2537,-1 0 0,-15-9 0,-1-1 0</inkml:trace>
  <inkml:trace contextRef="#ctx0" brushRef="#br0" timeOffset="354394">26815 10468 14129,'2'-5'4223,"0"1"2129,-2 4-6066,13-60-79,-12 44-84,8-45-56,-16 61 24,-9 0-30,-9 9-33,-3 1 0,-6 8-17,7 2 1,-2 3-3399,2 3 3387,-1 4 0,3 2 0,1 1-316,-4 20 299,12-12-589,0 12 595,12-16-40,6 1-10,7-2-52,7-1-234,25 13 78,-2-13 95,-11-12 1,3-2-281,21 7-238,-13-11 1,2-1 167,-9-4 0,-1-1-299,10 3 0,-1-2-2219,14 0-5483,-9-4 8112,-9-3 0,-17-3 0,-9-1 0</inkml:trace>
  <inkml:trace contextRef="#ctx0" brushRef="#br0" timeOffset="356608">27043 10445 8634,'1'-7'4717,"0"2"-2320,-1 5 2252,0 0-4453,-8-45-28,5 33-11,-6-33 0,7 44-40,0 0-22,0 1-5,0 0-6,0 0-6,1-1 23,-1 1-39,0 0-12,-1 0-11,-1 0-22,1 0 6,0 0-12,1 0-11,0 0-23,1 0-5,-1 0 0,1 0-16,-2 0 16,1 1-84,-2 2 16,2-1 24,0 1 16,1-2 61,0 0 18,0 0 139,1 0-151,-3 0-5,1 0 11,-3 0-12,0 1 1,-1 0 16,-2 0-16,1 0 16,-1 1-5,0-1 11,0 1 6,1-1 16,0 0 34,1 0-28,1 0-6,0 1 12,-1-1-17,2 0 17,-2 2 17,2-1-12,-2 1 6,1 1 16,-1 1 18,-1 1-12,-1 1 0,-2 1 6,-1 2-17,-2 1 61,-11 10-94,6-3-12,-10 8 6,9-6-6,-1 2-5,1 2-1,1 0-5,0 3 0,2 2-5,3 1 21,1 0-38,4 1 0,1 0-12,4 0 0,2-2 6,4 1 0,2-3 17,5 0-6,5-2 34,2-1 11,6-3-1480,4-2 1486,6-2 61,23 4-84,-10-7-22,-14-6 0,0 0 5,13 0 1,-2-2-12,-1-3-239,-1-2 256,-4-1-6,-2-2 6,-4-2 11,-3-3 1,-3-4 4,-2-1 18,-2-5-12,-2 0 1,-2-4 5,-1-3-6,-3-3 12,-1-3 22,-1-1 33,-2-2-16,-2 0 6,-2-1-7,-3 1-10,0 1 11,-6 1-6,-3 0-33,-6 1-23,-4 1-11,-5 0 12,-5 1-7,-2 2 1,-4 0-1145,-1 2 1139,0 2 17,-1 2-17,2 2 6,1 2-2429,-10-2 2439,11 6-44,-6 0 700,12 6-711,1 3-22,-2 1-1,2 2 153,-1 3-315,-9 9 5,9 1-577,-13 19-4,20-9-466,-1 11-947,12-7-2621,3 2 4806,9 3 0,-4-15 0,5-2 0</inkml:trace>
  <inkml:trace contextRef="#ctx0" brushRef="#br0" timeOffset="356900">27786 10426 25786,'-34'-13'11,"-1"0"0,-24-1 0,40 35-5677,0 4 5661,1 3 254,1 0-266,3 2 897,2 0-897,4 0 12,4 1-29,2 0 1,4-1-35,4 0-27,6 0-28,5-1-505,20 10 35,-4-9-1227,1-8 0,2-2-1781,13 1 3601,-11-8 0,-3-2 0,-5-3 0,-1-2 0</inkml:trace>
  <inkml:trace contextRef="#ctx0" brushRef="#br0" timeOffset="357325">28260 10672 15642,'0'-6'5864,"0"1"-3002,0 5-3885,-3-63 1420,1 42-226,0-14 0,-1 2 132,0 22-57,-1 3 428,1 1-534,-1 2 206,2 3-290,1 0-84,0 2-17,-1 0 771,1 2-754,-2 2 17,1 3 11,-2 14 6,1-2-12,-1 19 6,3-11 0,2 7-5,2-8-1,3-2 0,1 0 1,0-1-1,0-3 1,-2 0 10,0-4-10,-3 0 10,-1-4-16,-1 0 17,0-6 5,0 0 17,0-5 375,0-1-313,3-6-46,-1-2 24,7-20-35,-1 5-22,5-12 23,0 7-218,2 0 235,3 1-432,1 2 442,1 2 46,8-3-51,-7 9 0,12-5-40,-16 14-10,5-1-12,-8 6 12,2 1-6,0 2 208,2 1-208,2 3 469,1 3-464,1 4-38,0 5-62,7 12-727,-9-3 637,3 11-151,-12-7-224,-1 4-280,-2 1-263,-1 1-348,1-3-571,1-1-1434,2-3 3456,1 0 0,-5-13 0,0-2 0</inkml:trace>
  <inkml:trace contextRef="#ctx0" brushRef="#br0" timeOffset="357579">29176 10317 18546,'49'-35'50,"-1"15"2106,-12 49-2156,1 7-921,1 6 899,-4 4-29,-3 3 765,-5 1-826,-5 1-90,-6 1 1378,-6 0-1775,-6 0-944,-10 0-115,-5-1-2033,-11 0-5623,-3-6 9314,1-9 0,11-16 0,5-10 0</inkml:trace>
  <inkml:trace contextRef="#ctx0" brushRef="#br0" timeOffset="358493">21074 12217 16221,'46'-7'-23,"-1"0"1,1-1-1,-3 2 1,0-1 0,-3 2-173,0 3 1,-3 1 188,4-1 1,0 1 16,1-1 0,0 1-17,1 0 1,-1 0 5,-1 0 0,-1-1 0,-3 2 0,-1-1-17,28-1-11,-12 1 744,-13 1-783,-13 0 799,-11 0-782,-8 0 1038,-11 3-1084,-10 2 1480,-12 4-1519,-12 4 29,-11 1-1147,-9 4 1239,25-9 0,-1 0 14,-1 1 0,-1-1 14,0 1 0,-1 0 17,0 0 0,0 1 28,2-2 0,1 1-3,2 0 0,1-1 50,-24 8-39,12-2-67,11-3-22,10-1-1,12-2 63,5-2 49,10 0 46,5-1 5,9-1-34,8-1 1432,7-1-1499,6-2-932,6 0 915,6-1 0,4-1 12,3-2 16,1-2 46,-1-3-1394,-4-2 1471,-5-1 35,-7-2-565,-6 0 609,-7-2-142,-8-1 159,-5-1 634,-6-1-713,-6-1-55,-3 0-29,-4-1-11,-4-1 23,-4-2 22,-5 0 56,-1-1 45,-2 2 22,1 1 45,0 3 6,1 3 1399,2 4-1444,2 2 710,3 3-811,4 2 460,1 2-527,2 2-238,1-1 86,2 5 23,3 3 17,2 5 6,6 4 10,4 3-10,3 3-12,5 3-34,2 2-641,4 1 546,0 3-1095,0 0 844,-3 3-410,-4 1-744,-5 1-2919,-6 1 4446,-6 5 1,-4-20-1,-1-1 1</inkml:trace>
  <inkml:trace contextRef="#ctx0" brushRef="#br0" timeOffset="359151">23737 12321 19339,'14'-45'569,"1"1"0,-1 3 1,-5 9-240,-8 17 1462,-3 3-1607,-1 1-34,-3 2 539,-1 1-623,-2 2-17,-1 3 279,-4 1-307,-3 3 989,-3 5-1006,-5 4 1,-17 18-698,6-1 698,-10 12-1,14-5-28,11-8 1,0 2 11,-7 17 0,11-16 0,2 1-9,5 2 1,3-1-9,0 16-1583,4 12 1561,12-22 11,7-3-827,8-4 849,6-4 6,7-3-1,6-5-27,4-3 2,-14-9 1,3-2-1159,0 0 1,0-3 1205,7-4 1,1-3 24,-6-5 0,-2-2 243,16-15-211,-13-6 10,-17 5-16,-4-3 22,-3-3-12,-3-4-10,-3-3-1,-5 10 1,-2 0 22,1-17 23,-6-11-29,-4 23 982,-8 5-1026,-4 5-23,-7 4 0,-5 4-5,-6 6 80,-3 4-75,-2 5-28,0 2-22,4 4-45,5 3 2933,5 4-3045,6 3-73,3 5-51,6 3-117,2 4-162,6 4-246,2 3-404,6 3-859,7 2-1102,8 2-2596,9-2 5806,10 3 0,-17-19 0,1-2 0</inkml:trace>
  <inkml:trace contextRef="#ctx0" brushRef="#br0" timeOffset="359412">24756 12126 23334,'-14'-41'203,"0"1"1,3 2-1,-3 12-91,-2 23 501,-1 2-591,-1 3 0,-1 3-16,0 6 11,-1 4-3886,0 5 3897,0 5-17,0 4 736,2 4-730,2 3-6,3 1 0,2 1-311,5 2 295,2 0-12,3 1-5,5 0-41,3-1-71,7 0-57,4-1-128,6-3-196,5-1-387,6-3-689,4-4-1646,6-3-5797,-3-4 9034,-4-6 0,-18-6 0,-9-5 0</inkml:trace>
  <inkml:trace contextRef="#ctx0" brushRef="#br0" timeOffset="359829">25372 12327 24919,'1'-57'-84,"-1"13"1069,-2 50-985,0 3 6,-3 5 353,2 2-343,-1 17 169,3-5-191,0 10 6,5 3 570,0-11-598,4 8 12,-3-14-57,0-3 45,-1-3 39,-2-2-11,-1-4 22,-1-2-10,0-3-1,0-3 17,0-1 101,-1-2-107,-1-5 28,0-2-10,-1-6-1,2-2 6,-1-4-3432,3-4 3393,3-4-164,2-5 198,13-17-40,-3 9 5,7-10 1,-6 19-1,0 3 29,-1 3-12,0 5 18,-1 2 4,0 4-32,-2 3-1,1 4-17,-2 3 3331,8 3-3336,-5 5 280,7 4-319,-5 5 33,0 4 0,0 3-11,-1 3-3409,-2 4 3376,-2 1-1139,-3 3 1054,-2 1-357,-3 1 190,-2 1-124,0-2-112,-3 0-163,-1-4-290,-2-1-707,-1-4-1888,-1-4 3597,1-1 0,1-10 0,1-1 0</inkml:trace>
  <inkml:trace contextRef="#ctx0" brushRef="#br0" timeOffset="360219">26096 11968 16230,'-1'-5'4699,"1"2"79,0 3-4627,-8-61-27,6 45-57,-6-47-39,11 60-17,1-1-17,5 1-5,3 0 6,3 1-18,5 1 1,3 2-3393,1 3 3382,1 4-230,-2 2 218,-1 5 6,-4 1 5,-3 3 6,-5 1 0,-4 12 28,-6-6 6,-6 8 5,-7-10-304,-6-1 309,-3 0-4,-3-3 3099,0-1-3100,1-3-6,4-1 314,2-4-319,3 2 0,5-6-6,3 1 470,5-4-459,4 0 40,4-1-34,6 1-73,20-2-72,0-1-129,17 0-164,-6-3-1686,3 0 1268,2-2-242,2-1-1337,1 0 4,0-1-2083,0 0 4503,4-3 0,-26 5 0,-1-1 0</inkml:trace>
  <inkml:trace contextRef="#ctx0" brushRef="#br0" timeOffset="360461">26914 11742 17272,'-3'-7'5439,"0"2"-4443,3 5 1967,0 0-3013,-44-56 28,32 45 22,-11-18 0,5 9 11,26 43-6,3 1-16,8 12-907,-2-2 918,5 6-6,0 4 6,2 6-16,-2 4-24,-2 3-27,-2 2-95,-4 0-1493,-4 0 1016,-5-1-526,-4-2-1311,-8-2 1813,-6 5 1,4-28 0,-1-2 0</inkml:trace>
  <inkml:trace contextRef="#ctx0" brushRef="#br0" timeOffset="361008">21858 13115 20811,'45'-7'25,"0"1"1,0 0 0,1 0 0,-1 0 0,-2 1-1269,12 1 0,0 1 1252,-14 1 1,2-1-1,0 0-2,4 0 1,1 0 0,1 0-325,4 0 1,0 0 0,1 0 327,3-1 1,0 0-1,2 0-2,0 0 1,1 0-1,5-1-70,-12 1 0,5 0 1,2-1-1,-1 0 0,-3 1 96,2-1 0,-3 1 0,1-1 0,2 0-144,1 1 1,4-1-1,0-1 1,-1 1-1,-3 0 186,-1 1 0,-2-1 0,-2 0 0,2 1-33,1-1 1,1 1 0,0-1 0,0 1 36,1 0 0,1-1 0,0 2 1,1-1-15,0 0 0,1 0 0,0 1 0,0-1-21,-12 2 0,1 0 0,0-1 0,1 1 0,-1 0-6,1 1 0,0-1 1,1 0-1,-1 1 1,1-1-15,-1 1 1,0 0 0,1 0 0,1 0 0,3 0-1,-4 1 0,3-1 1,3 1-1,0 0 1,-1-1-1,-1 1 1,-2 0-18,8 0 0,-3 1 0,0-1 0,0 1 0,3-1-5,-8 0 0,2 1 0,2-1 0,0 1 0,-1 0 0,-2-1 0,-3 1-4,4 1 0,-3-1 0,-2 1 0,0 0 0,0-1-3,-1 1 1,0 0 0,0 0 0,0 0-1,-1 0-8,10 0 0,0 0 0,-1 1 0,-1-1-15,-3 1 1,-1-1 0,0 1 0,-2-1-50,12 2 0,-1-2 1,-2 1 55,-7 0 0,-1 0 0,-1 0-2042,2 0 0,-1-1 0,-3 1 2061,1-1 0,-4 0 0,-4 0 0,-8 0 0,-11-2 0</inkml:trace>
  <inkml:trace contextRef="#ctx0" brushRef="#br0" timeOffset="372521">17420 13893 14880,'-7'0'3836,"2"0"-2883,5 0 1046,0 0-2088,-21-19-23,24 11-3420,-9-15 3319,35 14-485,8-1 356,12 0-50,6 2-411,-23 3 1,0 1 572,3 1 0,0 1-14,2 0 0,0 0-14,0 1 1,0 1-12,-1 0 1,0 0 2,-3 1 0,-1 1-1295,2 3 1,-1 1 1028,5 6 1903,-5 5-1455,-35 0 207,-14 0-16,-16 2-451,-13 3 428,-11-1-31,25-9 1,-1-1 16,-1 1 0,-2 0-121,1 0 1,-1 1 167,1-1 1,0 1 33,1-1 1,0 1 30,3 0 0,-1-1 243,-24 12 1805,5-1-1743,6-3-50,5-2-112,8-2-126,7-2-154,7-4-95,7-2 952,4-2-970,4-3 2283,4 0-2098,5-1 783,6-1-799,8 0-101,10-3-73,8-3-2541,9-4 2513,7-4 11,4-2 48,-28 6 0,1 0 5,-1 0 1,-1 0-539,30-12 587,-5 0 83,-6-2 123,-8 0 91,-9 0 38,-8-1 6,-9 0-40,-8 1-55,-4 0-40,-8 1-2383,-4-1 2406,-5 2 61,-2 0 372,-3 3-220,0 0-132,1 3 193,1 3-59,2 2 31,2 2 2376,5 1-2482,2 3 1931,2 0-2206,2 2 746,1 1-902,7 4 167,1 3-129,9 6-4,3 3-35,3 5-33,4 4-1006,-1 4 911,0 4-50,-4 3-68,-5 4-39,-8 3-90,-8 5-246,-10 3-488,-10 3-170,5-25 0,-3-1-8501,-18 24 9286,1-7 1,15-20-1,8-11 1</inkml:trace>
  <inkml:trace contextRef="#ctx0" brushRef="#br0" timeOffset="389120">20045 14101 21355,'-15'-41'323,"0"0"0,5 4 0,-4 9-60,-22 18-145,11 6 56,-24 1-107,19 3-22,-10 3-23,14 1-11,-6 7-22,9-1-11,-3 6 16,13-3-33,3 2 5,2 2 1,5 2 10,0 2 1,4 1-1,3 1 12,3 0-17,6 1 23,3 0-23,14 9 5,7-1 14,-11-12 1,1-1-14,16 8-211,-2-4 211,-15-9-1,2 2-5,-10-4 23,0 5 16,-13-9 34,-3 2-12,-6-4 46,-15 1-57,-1-1-11,-13 0-5,1-3 5,-2 0 216,-2-2-221,-12 0-68,4-1-378,2 0 328,11-1-78,17-2-113,3 1-168,3-1-234,2 1-460,2 0-5198,1-1 6363,2 2 0,0 0 0,1 1 0</inkml:trace>
  <inkml:trace contextRef="#ctx0" brushRef="#br0" timeOffset="389434">20935 14048 16199,'-53'-30'106,"0"0"0,3 2 1,5 12 2119,3 31-2170,-1 5 0,-2 3-34,0 4-2,15-4 0,1 1-15,-14 16 408,16-14 1,3 1-414,-5 12-5,6-1-1,5-1 1,6-2-1,6-3-5,4-1-23,17 7 17,2-11-5,17 4-40,2-15-165,-3-8 1,1-1-413,22 2-58,-17-6 0,1 0-3706,18-1 4403,-23-4 0,-3 1 0,3 0 0,-2-2 0</inkml:trace>
  <inkml:trace contextRef="#ctx0" brushRef="#br0" timeOffset="390354">21691 14168 18319,'-3'0'3444,"0"0"-1791,3 0-1653,28-19-45,-8 12-33,26-16-12,-12 18-2678,5-1 2640,4 1-68,3 2-281,3 0 101,1 2-838,-2 1 721,-3 2-44,-3 1-35,-8 3-156,-6 2-6,-9 1 79,-8 1 2453,-5 0-2112,-20 9 575,-2-3-183,-17 6 443,0-6-302,-4 0 94,-2 0 113,-3-2 101,2 1 683,-16 3-650,18-5-326,-18 7 130,31-10 152,-7 4-387,21-7 579,0-1-708,9-4 62,0-1-12,11-1 758,2 0-803,11 0-1052,7-2 1002,6-2-33,8-3-23,5-1-17,2-2 1,0 0 38,-1-2 46,-4 0 27,-4-2 28,-7-1 12,-4-3-6,-6 0-124,-5-3 141,-5-1 89,-4-11-44,-6 8-6,-1-7 17,-6 11-1,-3 3 24,-3-1 44,-2 3 313,-7-4-156,3 6 17,-4-2 1037,7 8-1021,2 0 129,1 3-156,2 1-57,3 1-44,0 1-68,2 0-16,0 2-163,2 3 6,2 1 11,2 6 0,4 3 0,5 6 0,4 2-6,5 4-578,3 3 561,3 3 12,2 1-3241,0 2 3179,-3 2-34,-3 0-1026,-7 2 909,-8 2-145,-7 1-332,-12 3-1420,-8 2-2529,-11 1-5181,-1-4 9581,2-7 1,12-17-1,7-8 1</inkml:trace>
  <inkml:trace contextRef="#ctx0" brushRef="#br0" timeOffset="391146">24036 14153 23996,'-1'-38'238,"1"-1"0,-2-23-136,-3 58 386,1 1-427,0 0 119,-1 2-163,-1 0 59,-2 1-76,-5 4 28,-4 3-22,-6 7-441,-5 4 446,-6 5-11,-1 3 0,-2 5 11,2 2-16,2 2-12,3 3 11,5 0-5,3-1 6,6 1-7,4 0-10,6-2-12,3 0 6,6-3 1,5-2-2,6-1 2,6-3-24,4-1-6,6-4 13,5-1-7,3-3 23,5-3 11,2-2-5,1-5 28,0-3-1,-3-3 12,-2-6 22,-5-3 6,-3-7 11,-3-5 12,-5-3-29,-3-6 0,-4-3-11,-1-5-9,-6 5 1,0-2 8,4-19-6,-5 17 1,0 0 39,2-15 22,-2 4-6,-3 3 17,-3 5-3174,-2 4 3169,-5 6-933,-5 3 910,-5 5 11,-22-1-55,3 9-1,-19 0-1581,8 10 1576,-4 1-23,-1 4 1778,2 3-1783,1 4-22,6 4-7,3 3-1332,-5 16 1249,13-2-90,-3 13-248,15-7-178,5 2-392,4 2-840,3 0-1011,10 1 2882,6 2 0,-9-29 0,2-4 0</inkml:trace>
  <inkml:trace contextRef="#ctx0" brushRef="#br0" timeOffset="391428">25144 13988 21635,'0'-9'2985,"0"2"-2464,0 7 135,0 0-449,-12-63-2086,5 43 1932,0-16 0,-3 5 488,0 25-480,-13 4-44,3 5 0,-10 4-6,4 7 6,-1 3-6,-1 6-11,-2 3-265,2 5 253,0 5 12,1 5-17,9-8 1,1 2-40,-6 19-711,10-7 1,2 0 721,4 6 45,8-19 0,2-1 1180,9 10-1242,11-3-39,6-3-1745,7-3 1577,5-1-174,7-3-201,4-1-269,3-2-1563,-14-11 1,1-1 1155,-10-5 1,-1-1-709,9 1 1,-1-2-6117,7-3 8144,-10-4 0,-18-1 0,-8 0 0</inkml:trace>
  <inkml:trace contextRef="#ctx0" brushRef="#br0" timeOffset="391826">25594 14419 19300,'3'-43'967,"1"0"0,-1 4 0,-2 7 53,-7 14-499,0 2-45,-1 2 67,1 1-185,1 3 274,-1-1-431,3 5 125,0 0-236,1 4-84,2 1-12,1 6-3380,2 2 3391,3 6-1125,3 4 1115,1 2-7,3 4 1,0 3-6,1 1 17,-2 1 6,0-1-6,-2 1 0,-4-2 6,-2-1-1,-2 5 18,-3-9 2825,-2 3-2837,-3-11 1647,1-3-1647,0-2 12,1-3 10,2-2 57,1-2 95,0-1-107,1-5-44,0-3 33,4-19-17,1 3 12,5-14 16,2 6 12,2 0 22,2-2 17,2 4 28,1 1-23,0 3-11,0 2-22,-1 3-23,-1 1-22,0 4-22,-1 1-12,2 4-22,1 0 23,2 4-23,1 2 11,2 2-39,1 2 22,2 3 1,1 2-336,0 5 347,0 5-46,-2 3-32,-1 5-40,-2 3-56,-2 2-101,-3 4-118,-4 2-173,-1 2-2944,-5 1 2378,-2-1-4415,-4 11 5541,-2-10 0,-1-5 0,0-17 0</inkml:trace>
  <inkml:trace contextRef="#ctx0" brushRef="#br0" timeOffset="392234">26475 13848 22078,'8'-41'130,"1"1"1,-2 3 0,3 8-69,5 16 954,2 3-993,3 0-12,1 4 0,3 2-5,-1 2 339,0 4-356,0 3 0,-3 4 0,-2 4-1,-4 4-4,-2 2-1,-4 3 6,-4 0 5,-3 3 17,-4-2 0,-3 2 6,-4-4 175,-4 0-147,-9 5-28,5-9 5,-4 4-5,9-10 562,2-3-568,2 0 1,3-3-7,1-1-5,3-2 23,1 0 77,4-1-32,3 0-12,6 0-28,6 0-45,5-1-50,7 0-107,4 0-498,5 0 17,2-1-2588,21-3-1602,-15-1 4397,-12 0 1,-4 0-1,-6 1 1,-2-1 0</inkml:trace>
  <inkml:trace contextRef="#ctx0" brushRef="#br0" timeOffset="392476">27256 13550 22495,'-32'-41'360,"-1"0"0,3 3 1,8 9-3136,17 22 2926,1 3 1450,2 1-1551,2 2 932,-1 1-982,3 3 685,2 2-680,6 7 6,5 5-11,7 7 1652,5 9-1658,7 7 6,3 8-449,-16-21 1,-1 1 448,1 2 0,-1 0-1267,1 1 1,-1 0 1263,-1 1 0,-1 0-3,-1 0 1,-1-1-381,-2 0 0,-1 0 369,-2 0 0,-1 0-95,2 30-67,-6 2-146,-8 0-218,-8-1 98,3-31 0,-3 0-312,-2 0 1,-2 0-771,-2-1 1,-2 0-3266,1-3 0,0-1 4478,-17 18 1,17-21 0,6-10-1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B1F4-9F29-DF18-39B9-4ADC8317A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7963C-1AB2-F361-1A85-84C1579D1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0685C-4FD5-5A98-A15C-C4F1E33D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05143-2409-6DAE-4706-90874381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E715F-C469-365C-0B29-C65725F84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6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DB584-5B07-3150-4938-89D8C3CC4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98266B-25FF-E0AC-61FA-916969F9F1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AFBB3-43F4-96A8-C58F-95EBB7F5B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287C7-4C5A-53B9-4C9C-39CCB1775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1FCDB-92F6-C187-E27F-5C9278ABA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25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8488DD-730C-8A37-0FBC-B122972061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24421-8ABD-85C1-E2B9-B396DA39B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9B59D-599C-45FB-25E7-95F243B0A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E7FFB-C8A6-CDC4-EFBF-B37D5BB0E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1F9E0-F7FF-A7FA-BAB7-66CA27D4D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1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9C74F-FEBC-D2CB-FC03-57325F4C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792DD-5064-874F-B9AC-0A7547703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77904-B06B-209F-963D-B92D7792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B4556-0353-BBDD-5CB5-DCC01CC11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41233-D48A-911C-C4C4-3890ADD62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A547-2A93-371C-DFD1-1AEA52728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8D2C6-B29F-91D1-C368-8CAA385F7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CAB25-28AB-B81C-E5F7-F7BCCFF28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0B68A-39DC-78D4-5C19-FD8694AA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1EBB7-081C-A1E7-1E28-7EF00F555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1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73AA-3884-0E01-83DF-BD79991F8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70CC5-916E-1995-F517-3459C33079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3B894-A285-6511-3CCE-514499972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549B3-7272-A132-008D-E65D6C63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EA312-F233-ACB2-4681-31CC9205B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A956F-0148-6DD4-8ED1-4E9CB0122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56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E4B04-D462-E500-40FF-5627B6CF6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AA6C4-FFD3-6AC6-9E2E-5E62FAFE1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FC9FB-F846-1633-A46A-C9BE8E52E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804B2-BB2D-F650-9165-E92DDE499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3B9DB4-2D47-F214-2722-06A694224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A620F5-28C7-875D-EF99-E8DC987EF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9BECB4-6AC7-43D8-84AE-BFF4AA322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7A6D0F-30EE-03BC-3B4C-276227429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9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8301-6E9A-EB0A-96A8-D14B0F53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5F5187-00EF-7F40-33ED-DE02B3FD4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C6311C-AA67-ACB7-9B37-9323A024C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2545D5-7E19-AF13-6771-79BC4F41A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5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156B73-50EE-55AF-8D8A-CD8AABF80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BC41C7-B496-5CA4-CF22-628440CCC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DA7C8-4658-39C2-6D56-5A77AF36D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4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D7A7D-CEA4-A33F-F3F4-6809D835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FDABE-CDDD-D2DD-A1F5-B53631B83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A9DDB-380B-79EA-15F6-176943B3A8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5D61B-13A0-B0A6-0521-B31E73BD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D2469-BE41-3573-CE88-B4B5083E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459F0-8AC4-F5AF-39BF-318DE450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98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E69F4-A37B-61E7-122C-183886E90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749B20-1F5F-6A6F-9FBF-4F9C3CAAD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AD17A-03F7-C078-F737-2FE154F4F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70B0A-AE3A-BC1D-3656-2FD5CCD48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9FF10-6D11-7B60-1843-6A50762E8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1021D-519A-AC4B-D2F6-8D359EF31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1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2EDAA9-F4C0-A5CA-E971-F0C9BD8F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9D560-F0B4-21B2-4144-EC72B714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B6EF-71B6-97E6-63EC-84A1038F9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56F00A-C95F-B24C-8911-C4C6D8847E8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ABF12-ECC3-0457-BFDC-1DF1B03F3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A5866-5814-F8D9-96C9-485900B6C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661B26-D121-F54C-9EFD-C2D646FF59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0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DEA1A8-EE9C-78DA-E48D-600937583C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014E0C3-3AB5-DE03-4839-0B1C7C29E583}"/>
                  </a:ext>
                </a:extLst>
              </p14:cNvPr>
              <p14:cNvContentPartPr/>
              <p14:nvPr/>
            </p14:nvContentPartPr>
            <p14:xfrm>
              <a:off x="766080" y="2457000"/>
              <a:ext cx="2042640" cy="8838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014E0C3-3AB5-DE03-4839-0B1C7C29E58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6720" y="2447640"/>
                <a:ext cx="2061360" cy="90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2120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EA83EE-626A-D56D-51A2-E3ED41A73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E3C387-8E91-1505-C308-9F558A7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50311CFA-87D2-1DCE-FC2D-96BB06BEAF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49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44DBD4-1516-4053-28D9-7FFC164C0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91B21C-E2E7-FE33-5104-01E08CBC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A7DDF438-2994-068F-0469-6C3CE703A4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06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2624F5-67DA-1199-1136-B74623471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9156D-B249-2022-60AB-6737D524F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67025517-8D9B-DC56-FFCF-DDE65289AD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3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40841-86F4-A50D-4C7C-9CAF7352B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1F505C6-70AC-369B-CC8D-C7B6780D5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7025794D-4A84-66D6-BEBB-A1E6547AD8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94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1B7022-D987-8E78-3864-651C0595C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6D7D74-AB40-FD09-43CB-2EEF236D7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9EF4B01A-EF7C-ECF8-1B02-EC9338084E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575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27BA2B-7D2B-3D39-7E0F-1E0780042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22F39B8-E374-3CED-22FF-31FD94D8A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966A8F73-8BBC-0554-C215-A204378B10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66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423CA9-20F4-922C-4429-B8B096F0C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4C796A-C0FB-AB94-28FF-B198C7BA0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0041CBC3-6627-C594-EA5E-71D5DBB082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18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894695-FD13-A80C-6E5C-12BDBE4C2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CDE2339-6020-AEB4-C635-603E5C19A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D17B7B8F-A961-593F-A2D3-20AD2AD7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31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F70083-CB4C-28B8-A8C0-A83825FC8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5040AD-98E9-429A-D31B-736D80EF6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21D5F2C3-A374-DD42-8C01-E0B973CFF9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39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E7DCFE-4769-D6C7-329A-50017F058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E321B6-5BB4-4FF8-E974-439D41814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1095F70-B1C9-7B93-AB79-6FFC4E75DB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0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ED398D2B-0019-8B92-8591-4C4B0B469E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8BEA8E5-22B3-0F03-A178-109B8FC6A87E}"/>
                  </a:ext>
                </a:extLst>
              </p14:cNvPr>
              <p14:cNvContentPartPr/>
              <p14:nvPr/>
            </p14:nvContentPartPr>
            <p14:xfrm>
              <a:off x="533160" y="636480"/>
              <a:ext cx="7385760" cy="4257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8BEA8E5-22B3-0F03-A178-109B8FC6A8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3800" y="627120"/>
                <a:ext cx="7404480" cy="427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43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AD844D-6349-9514-4EBA-0A7FB758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245E3D-8FF2-7219-3115-1FC8332C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8814C677-DDB2-C4D7-F2D9-F0DE6382E5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986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1E7969-5770-93DA-DB9E-918574074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28AB0C-981E-F2F2-4E1A-9B7EB1A78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12CF9FC4-1EBA-6E05-34A2-C1DC138C0D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39C77C2-9D0E-F8CC-3C7F-94722D398CF0}"/>
                  </a:ext>
                </a:extLst>
              </p14:cNvPr>
              <p14:cNvContentPartPr/>
              <p14:nvPr/>
            </p14:nvContentPartPr>
            <p14:xfrm>
              <a:off x="698760" y="478080"/>
              <a:ext cx="8959680" cy="5866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39C77C2-9D0E-F8CC-3C7F-94722D398C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9400" y="468720"/>
                <a:ext cx="8978400" cy="588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1263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04C20A-29D9-C2F0-5F4F-DC7E5DA6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DE963E1-62EC-9B7B-37EF-E6B74BDFA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585B6C33-6AEC-C771-CC51-0EECBF9E5F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D9E49E2-E546-8DC2-85CD-6F4E36E00AA4}"/>
                  </a:ext>
                </a:extLst>
              </p14:cNvPr>
              <p14:cNvContentPartPr/>
              <p14:nvPr/>
            </p14:nvContentPartPr>
            <p14:xfrm>
              <a:off x="818280" y="870840"/>
              <a:ext cx="10044360" cy="17424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D9E49E2-E546-8DC2-85CD-6F4E36E00AA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8920" y="861480"/>
                <a:ext cx="10063080" cy="176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885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F110DB-6707-F8CC-FA66-936410235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6F5AE4-65CD-7876-1BB1-AD824E3B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C6DB5BCD-4853-FCE7-A54A-1E171902A8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AD6C61-6A3A-A9D2-57BF-78C5D0713D6E}"/>
                  </a:ext>
                </a:extLst>
              </p14:cNvPr>
              <p14:cNvContentPartPr/>
              <p14:nvPr/>
            </p14:nvContentPartPr>
            <p14:xfrm>
              <a:off x="403560" y="705240"/>
              <a:ext cx="11112480" cy="5865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AD6C61-6A3A-A9D2-57BF-78C5D0713D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4200" y="695880"/>
                <a:ext cx="11131200" cy="588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0350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80FF57-FDE0-91DC-C9BF-88EE910E0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717AA8D-11DC-2A47-2E8F-667EFABD1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DCB7B6F1-696C-BD3D-5B44-7AF19DBBBC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CD28CBB-D822-D6A4-42C4-D365C4634D7E}"/>
                  </a:ext>
                </a:extLst>
              </p14:cNvPr>
              <p14:cNvContentPartPr/>
              <p14:nvPr/>
            </p14:nvContentPartPr>
            <p14:xfrm>
              <a:off x="919080" y="638280"/>
              <a:ext cx="11210760" cy="5803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CD28CBB-D822-D6A4-42C4-D365C4634D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9720" y="628920"/>
                <a:ext cx="11229480" cy="582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6809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C27A65-390B-0B1B-3CAE-C1B73DCDC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7A843A-2FE0-3595-ABDF-C7C7682BE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BE7E702B-22A6-6424-E1B7-305C4EDB5B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CFA48D-344E-E81A-B509-BA6E7714EDD4}"/>
                  </a:ext>
                </a:extLst>
              </p14:cNvPr>
              <p14:cNvContentPartPr/>
              <p14:nvPr/>
            </p14:nvContentPartPr>
            <p14:xfrm>
              <a:off x="870120" y="286920"/>
              <a:ext cx="10312200" cy="6465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CFA48D-344E-E81A-B509-BA6E7714EDD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760" y="277560"/>
                <a:ext cx="10330920" cy="648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010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0C7E9A-79B1-28C2-9875-FD4971AEE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BDFAE8-8BAA-A664-DFA0-E90DCBB39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E3F19BB7-069F-B821-293A-1FAD1631D0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CF53EB-6B75-124F-9DE2-6EBD35205442}"/>
                  </a:ext>
                </a:extLst>
              </p14:cNvPr>
              <p14:cNvContentPartPr/>
              <p14:nvPr/>
            </p14:nvContentPartPr>
            <p14:xfrm>
              <a:off x="451080" y="682920"/>
              <a:ext cx="10177560" cy="5952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CF53EB-6B75-124F-9DE2-6EBD352054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1720" y="673560"/>
                <a:ext cx="10196280" cy="59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8044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76DAAB-1EBF-E4DC-E6B9-FAB2ECD8E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80375D-7510-055A-1249-9BDA905B5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D2ABEA6E-8EC5-EF6D-2890-EF5AFC8FEB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29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0</Words>
  <Application>Microsoft Macintosh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2025-09-27T13:29:20Z</dcterms:created>
  <dcterms:modified xsi:type="dcterms:W3CDTF">2025-09-27T15:40:09Z</dcterms:modified>
</cp:coreProperties>
</file>

<file path=docProps/thumbnail.jpeg>
</file>